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39"/>
  </p:notesMasterIdLst>
  <p:sldIdLst>
    <p:sldId id="294" r:id="rId3"/>
    <p:sldId id="312" r:id="rId4"/>
    <p:sldId id="463" r:id="rId5"/>
    <p:sldId id="462" r:id="rId6"/>
    <p:sldId id="440" r:id="rId7"/>
    <p:sldId id="464" r:id="rId8"/>
    <p:sldId id="445" r:id="rId9"/>
    <p:sldId id="446" r:id="rId10"/>
    <p:sldId id="465" r:id="rId11"/>
    <p:sldId id="466" r:id="rId12"/>
    <p:sldId id="467" r:id="rId13"/>
    <p:sldId id="468" r:id="rId14"/>
    <p:sldId id="469" r:id="rId15"/>
    <p:sldId id="441" r:id="rId16"/>
    <p:sldId id="447" r:id="rId17"/>
    <p:sldId id="442" r:id="rId18"/>
    <p:sldId id="448" r:id="rId19"/>
    <p:sldId id="371" r:id="rId20"/>
    <p:sldId id="449" r:id="rId21"/>
    <p:sldId id="443" r:id="rId22"/>
    <p:sldId id="311" r:id="rId23"/>
    <p:sldId id="450" r:id="rId24"/>
    <p:sldId id="444" r:id="rId25"/>
    <p:sldId id="451" r:id="rId26"/>
    <p:sldId id="461" r:id="rId27"/>
    <p:sldId id="370" r:id="rId28"/>
    <p:sldId id="452" r:id="rId29"/>
    <p:sldId id="453" r:id="rId30"/>
    <p:sldId id="454" r:id="rId31"/>
    <p:sldId id="455" r:id="rId32"/>
    <p:sldId id="456" r:id="rId33"/>
    <p:sldId id="457" r:id="rId34"/>
    <p:sldId id="458" r:id="rId35"/>
    <p:sldId id="459" r:id="rId36"/>
    <p:sldId id="460" r:id="rId37"/>
    <p:sldId id="308" r:id="rId38"/>
  </p:sldIdLst>
  <p:sldSz cx="9144000" cy="5143500" type="screen16x9"/>
  <p:notesSz cx="6858000" cy="9144000"/>
  <p:embeddedFontLst>
    <p:embeddedFont>
      <p:font typeface="Barlow" panose="00000500000000000000" pitchFamily="2"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0DD6B-763D-46DD-99DC-5504E9D9E5BB}" v="32" dt="2023-10-18T22:50:50.743"/>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16" autoAdjust="0"/>
  </p:normalViewPr>
  <p:slideViewPr>
    <p:cSldViewPr snapToGrid="0">
      <p:cViewPr varScale="1">
        <p:scale>
          <a:sx n="102" d="100"/>
          <a:sy n="102" d="100"/>
        </p:scale>
        <p:origin x="8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VEY DANILO MUÑOZ" userId="6c920eed-56a1-4dd6-94e7-28cd095909bd" providerId="ADAL" clId="{08BBBA70-F1EB-4390-90B7-43D2712089F9}"/>
    <pc:docChg chg="undo custSel addSld delSld modSld sldOrd addMainMaster delMainMaster">
      <pc:chgData name="NORVEY DANILO MUÑOZ" userId="6c920eed-56a1-4dd6-94e7-28cd095909bd" providerId="ADAL" clId="{08BBBA70-F1EB-4390-90B7-43D2712089F9}" dt="2023-02-22T20:43:07.250" v="4075"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del">
        <pc:chgData name="NORVEY DANILO MUÑOZ" userId="6c920eed-56a1-4dd6-94e7-28cd095909bd" providerId="ADAL" clId="{08BBBA70-F1EB-4390-90B7-43D2712089F9}" dt="2023-02-15T03:02:39.960" v="1758" actId="47"/>
        <pc:sldMkLst>
          <pc:docMk/>
          <pc:sldMk cId="0" sldId="258"/>
        </pc:sldMkLst>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del">
        <pc:chgData name="NORVEY DANILO MUÑOZ" userId="6c920eed-56a1-4dd6-94e7-28cd095909bd" providerId="ADAL" clId="{08BBBA70-F1EB-4390-90B7-43D2712089F9}" dt="2023-02-15T03:02:32.003" v="1710" actId="47"/>
        <pc:sldMkLst>
          <pc:docMk/>
          <pc:sldMk cId="0" sldId="260"/>
        </pc:sldMkLst>
      </pc:sldChg>
      <pc:sldChg chg="del">
        <pc:chgData name="NORVEY DANILO MUÑOZ" userId="6c920eed-56a1-4dd6-94e7-28cd095909bd" providerId="ADAL" clId="{08BBBA70-F1EB-4390-90B7-43D2712089F9}" dt="2023-02-15T03:02:32.177" v="1715" actId="47"/>
        <pc:sldMkLst>
          <pc:docMk/>
          <pc:sldMk cId="0" sldId="261"/>
        </pc:sldMkLst>
      </pc:sldChg>
      <pc:sldChg chg="del">
        <pc:chgData name="NORVEY DANILO MUÑOZ" userId="6c920eed-56a1-4dd6-94e7-28cd095909bd" providerId="ADAL" clId="{08BBBA70-F1EB-4390-90B7-43D2712089F9}" dt="2023-02-15T03:02:40.181" v="1759" actId="47"/>
        <pc:sldMkLst>
          <pc:docMk/>
          <pc:sldMk cId="0" sldId="262"/>
        </pc:sldMkLst>
      </pc:sldChg>
      <pc:sldChg chg="del">
        <pc:chgData name="NORVEY DANILO MUÑOZ" userId="6c920eed-56a1-4dd6-94e7-28cd095909bd" providerId="ADAL" clId="{08BBBA70-F1EB-4390-90B7-43D2712089F9}" dt="2023-02-15T03:02:40.400" v="1760" actId="47"/>
        <pc:sldMkLst>
          <pc:docMk/>
          <pc:sldMk cId="0" sldId="263"/>
        </pc:sldMkLst>
      </pc:sldChg>
      <pc:sldChg chg="del">
        <pc:chgData name="NORVEY DANILO MUÑOZ" userId="6c920eed-56a1-4dd6-94e7-28cd095909bd" providerId="ADAL" clId="{08BBBA70-F1EB-4390-90B7-43D2712089F9}" dt="2023-02-15T03:02:40.640" v="1761" actId="47"/>
        <pc:sldMkLst>
          <pc:docMk/>
          <pc:sldMk cId="0" sldId="264"/>
        </pc:sldMkLst>
      </pc:sldChg>
      <pc:sldChg chg="del">
        <pc:chgData name="NORVEY DANILO MUÑOZ" userId="6c920eed-56a1-4dd6-94e7-28cd095909bd" providerId="ADAL" clId="{08BBBA70-F1EB-4390-90B7-43D2712089F9}" dt="2023-02-15T03:02:40.848" v="1762" actId="47"/>
        <pc:sldMkLst>
          <pc:docMk/>
          <pc:sldMk cId="0" sldId="265"/>
        </pc:sldMkLst>
      </pc:sldChg>
      <pc:sldChg chg="del">
        <pc:chgData name="NORVEY DANILO MUÑOZ" userId="6c920eed-56a1-4dd6-94e7-28cd095909bd" providerId="ADAL" clId="{08BBBA70-F1EB-4390-90B7-43D2712089F9}" dt="2023-02-15T03:02:41.075" v="1763" actId="47"/>
        <pc:sldMkLst>
          <pc:docMk/>
          <pc:sldMk cId="0" sldId="266"/>
        </pc:sldMkLst>
      </pc:sldChg>
      <pc:sldChg chg="del">
        <pc:chgData name="NORVEY DANILO MUÑOZ" userId="6c920eed-56a1-4dd6-94e7-28cd095909bd" providerId="ADAL" clId="{08BBBA70-F1EB-4390-90B7-43D2712089F9}" dt="2023-02-15T03:02:41.309" v="1764" actId="47"/>
        <pc:sldMkLst>
          <pc:docMk/>
          <pc:sldMk cId="0" sldId="267"/>
        </pc:sldMkLst>
      </pc:sldChg>
      <pc:sldChg chg="del">
        <pc:chgData name="NORVEY DANILO MUÑOZ" userId="6c920eed-56a1-4dd6-94e7-28cd095909bd" providerId="ADAL" clId="{08BBBA70-F1EB-4390-90B7-43D2712089F9}" dt="2023-02-15T03:02:41.533" v="1765" actId="47"/>
        <pc:sldMkLst>
          <pc:docMk/>
          <pc:sldMk cId="0" sldId="268"/>
        </pc:sldMkLst>
      </pc:sldChg>
      <pc:sldChg chg="del">
        <pc:chgData name="NORVEY DANILO MUÑOZ" userId="6c920eed-56a1-4dd6-94e7-28cd095909bd" providerId="ADAL" clId="{08BBBA70-F1EB-4390-90B7-43D2712089F9}" dt="2023-02-15T03:02:41.900" v="1766" actId="47"/>
        <pc:sldMkLst>
          <pc:docMk/>
          <pc:sldMk cId="0" sldId="269"/>
        </pc:sldMkLst>
      </pc:sldChg>
      <pc:sldChg chg="del">
        <pc:chgData name="NORVEY DANILO MUÑOZ" userId="6c920eed-56a1-4dd6-94e7-28cd095909bd" providerId="ADAL" clId="{08BBBA70-F1EB-4390-90B7-43D2712089F9}" dt="2023-02-15T03:02:42.176" v="1767" actId="47"/>
        <pc:sldMkLst>
          <pc:docMk/>
          <pc:sldMk cId="0" sldId="270"/>
        </pc:sldMkLst>
      </pc:sldChg>
      <pc:sldChg chg="del">
        <pc:chgData name="NORVEY DANILO MUÑOZ" userId="6c920eed-56a1-4dd6-94e7-28cd095909bd" providerId="ADAL" clId="{08BBBA70-F1EB-4390-90B7-43D2712089F9}" dt="2023-02-15T03:02:42.592" v="1768" actId="47"/>
        <pc:sldMkLst>
          <pc:docMk/>
          <pc:sldMk cId="0" sldId="271"/>
        </pc:sldMkLst>
      </pc:sldChg>
      <pc:sldChg chg="del">
        <pc:chgData name="NORVEY DANILO MUÑOZ" userId="6c920eed-56a1-4dd6-94e7-28cd095909bd" providerId="ADAL" clId="{08BBBA70-F1EB-4390-90B7-43D2712089F9}" dt="2023-02-15T03:02:42.931" v="1769" actId="47"/>
        <pc:sldMkLst>
          <pc:docMk/>
          <pc:sldMk cId="0" sldId="272"/>
        </pc:sldMkLst>
      </pc:sldChg>
      <pc:sldChg chg="del">
        <pc:chgData name="NORVEY DANILO MUÑOZ" userId="6c920eed-56a1-4dd6-94e7-28cd095909bd" providerId="ADAL" clId="{08BBBA70-F1EB-4390-90B7-43D2712089F9}" dt="2023-02-15T03:02:43.397" v="1770" actId="47"/>
        <pc:sldMkLst>
          <pc:docMk/>
          <pc:sldMk cId="0" sldId="273"/>
        </pc:sldMkLst>
      </pc:sldChg>
      <pc:sldChg chg="del">
        <pc:chgData name="NORVEY DANILO MUÑOZ" userId="6c920eed-56a1-4dd6-94e7-28cd095909bd" providerId="ADAL" clId="{08BBBA70-F1EB-4390-90B7-43D2712089F9}" dt="2023-02-15T03:02:44.242" v="1771" actId="47"/>
        <pc:sldMkLst>
          <pc:docMk/>
          <pc:sldMk cId="0" sldId="274"/>
        </pc:sldMkLst>
      </pc:sldChg>
      <pc:sldChg chg="del">
        <pc:chgData name="NORVEY DANILO MUÑOZ" userId="6c920eed-56a1-4dd6-94e7-28cd095909bd" providerId="ADAL" clId="{08BBBA70-F1EB-4390-90B7-43D2712089F9}" dt="2023-02-15T03:02:45.297" v="1772" actId="47"/>
        <pc:sldMkLst>
          <pc:docMk/>
          <pc:sldMk cId="0" sldId="275"/>
        </pc:sldMkLst>
      </pc:sldChg>
      <pc:sldChg chg="del">
        <pc:chgData name="NORVEY DANILO MUÑOZ" userId="6c920eed-56a1-4dd6-94e7-28cd095909bd" providerId="ADAL" clId="{08BBBA70-F1EB-4390-90B7-43D2712089F9}" dt="2023-02-15T03:02:45.971" v="1773" actId="47"/>
        <pc:sldMkLst>
          <pc:docMk/>
          <pc:sldMk cId="0" sldId="276"/>
        </pc:sldMkLst>
      </pc:sldChg>
      <pc:sldChg chg="del">
        <pc:chgData name="NORVEY DANILO MUÑOZ" userId="6c920eed-56a1-4dd6-94e7-28cd095909bd" providerId="ADAL" clId="{08BBBA70-F1EB-4390-90B7-43D2712089F9}" dt="2023-02-15T03:02:46.853" v="1774" actId="47"/>
        <pc:sldMkLst>
          <pc:docMk/>
          <pc:sldMk cId="0" sldId="277"/>
        </pc:sldMkLst>
      </pc:sldChg>
      <pc:sldChg chg="del">
        <pc:chgData name="NORVEY DANILO MUÑOZ" userId="6c920eed-56a1-4dd6-94e7-28cd095909bd" providerId="ADAL" clId="{08BBBA70-F1EB-4390-90B7-43D2712089F9}" dt="2023-02-15T03:02:47.374" v="1775" actId="47"/>
        <pc:sldMkLst>
          <pc:docMk/>
          <pc:sldMk cId="0" sldId="278"/>
        </pc:sldMkLst>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del">
        <pc:chgData name="NORVEY DANILO MUÑOZ" userId="6c920eed-56a1-4dd6-94e7-28cd095909bd" providerId="ADAL" clId="{08BBBA70-F1EB-4390-90B7-43D2712089F9}" dt="2023-02-15T03:02:48.662" v="1777" actId="47"/>
        <pc:sldMkLst>
          <pc:docMk/>
          <pc:sldMk cId="0" sldId="280"/>
        </pc:sldMkLst>
      </pc:sldChg>
      <pc:sldChg chg="del">
        <pc:chgData name="NORVEY DANILO MUÑOZ" userId="6c920eed-56a1-4dd6-94e7-28cd095909bd" providerId="ADAL" clId="{08BBBA70-F1EB-4390-90B7-43D2712089F9}" dt="2023-02-15T03:02:49.420" v="1778" actId="47"/>
        <pc:sldMkLst>
          <pc:docMk/>
          <pc:sldMk cId="0" sldId="281"/>
        </pc:sldMkLst>
      </pc:sldChg>
      <pc:sldChg chg="del">
        <pc:chgData name="NORVEY DANILO MUÑOZ" userId="6c920eed-56a1-4dd6-94e7-28cd095909bd" providerId="ADAL" clId="{08BBBA70-F1EB-4390-90B7-43D2712089F9}" dt="2023-02-15T03:02:49.843" v="1779" actId="47"/>
        <pc:sldMkLst>
          <pc:docMk/>
          <pc:sldMk cId="0" sldId="282"/>
        </pc:sldMkLst>
      </pc:sldChg>
      <pc:sldChg chg="del">
        <pc:chgData name="NORVEY DANILO MUÑOZ" userId="6c920eed-56a1-4dd6-94e7-28cd095909bd" providerId="ADAL" clId="{08BBBA70-F1EB-4390-90B7-43D2712089F9}" dt="2023-02-15T03:02:50.232" v="1780" actId="47"/>
        <pc:sldMkLst>
          <pc:docMk/>
          <pc:sldMk cId="0" sldId="283"/>
        </pc:sldMkLst>
      </pc:sldChg>
      <pc:sldChg chg="del">
        <pc:chgData name="NORVEY DANILO MUÑOZ" userId="6c920eed-56a1-4dd6-94e7-28cd095909bd" providerId="ADAL" clId="{08BBBA70-F1EB-4390-90B7-43D2712089F9}" dt="2023-02-15T03:02:50.621" v="1781" actId="47"/>
        <pc:sldMkLst>
          <pc:docMk/>
          <pc:sldMk cId="0" sldId="284"/>
        </pc:sldMkLst>
      </pc:sldChg>
      <pc:sldChg chg="del">
        <pc:chgData name="NORVEY DANILO MUÑOZ" userId="6c920eed-56a1-4dd6-94e7-28cd095909bd" providerId="ADAL" clId="{08BBBA70-F1EB-4390-90B7-43D2712089F9}" dt="2023-02-15T03:02:51.089" v="1782" actId="47"/>
        <pc:sldMkLst>
          <pc:docMk/>
          <pc:sldMk cId="0" sldId="285"/>
        </pc:sldMkLst>
      </pc:sldChg>
      <pc:sldChg chg="del">
        <pc:chgData name="NORVEY DANILO MUÑOZ" userId="6c920eed-56a1-4dd6-94e7-28cd095909bd" providerId="ADAL" clId="{08BBBA70-F1EB-4390-90B7-43D2712089F9}" dt="2023-02-15T03:02:52.382" v="1783" actId="47"/>
        <pc:sldMkLst>
          <pc:docMk/>
          <pc:sldMk cId="0" sldId="286"/>
        </pc:sldMkLst>
      </pc:sldChg>
      <pc:sldChg chg="del">
        <pc:chgData name="NORVEY DANILO MUÑOZ" userId="6c920eed-56a1-4dd6-94e7-28cd095909bd" providerId="ADAL" clId="{08BBBA70-F1EB-4390-90B7-43D2712089F9}" dt="2023-02-15T03:02:52.866" v="1784" actId="47"/>
        <pc:sldMkLst>
          <pc:docMk/>
          <pc:sldMk cId="0" sldId="287"/>
        </pc:sldMkLst>
      </pc:sldChg>
      <pc:sldChg chg="del">
        <pc:chgData name="NORVEY DANILO MUÑOZ" userId="6c920eed-56a1-4dd6-94e7-28cd095909bd" providerId="ADAL" clId="{08BBBA70-F1EB-4390-90B7-43D2712089F9}" dt="2023-02-15T03:02:53.170" v="1785" actId="47"/>
        <pc:sldMkLst>
          <pc:docMk/>
          <pc:sldMk cId="0" sldId="288"/>
        </pc:sldMkLst>
      </pc:sldChg>
      <pc:sldChg chg="del">
        <pc:chgData name="NORVEY DANILO MUÑOZ" userId="6c920eed-56a1-4dd6-94e7-28cd095909bd" providerId="ADAL" clId="{08BBBA70-F1EB-4390-90B7-43D2712089F9}" dt="2023-02-15T03:02:53.763" v="1786" actId="47"/>
        <pc:sldMkLst>
          <pc:docMk/>
          <pc:sldMk cId="0" sldId="289"/>
        </pc:sldMkLst>
      </pc:sldChg>
      <pc:sldChg chg="del">
        <pc:chgData name="NORVEY DANILO MUÑOZ" userId="6c920eed-56a1-4dd6-94e7-28cd095909bd" providerId="ADAL" clId="{08BBBA70-F1EB-4390-90B7-43D2712089F9}" dt="2023-02-15T03:02:54.173" v="1787" actId="47"/>
        <pc:sldMkLst>
          <pc:docMk/>
          <pc:sldMk cId="0" sldId="290"/>
        </pc:sldMkLst>
      </pc:sldChg>
      <pc:sldChg chg="del">
        <pc:chgData name="NORVEY DANILO MUÑOZ" userId="6c920eed-56a1-4dd6-94e7-28cd095909bd" providerId="ADAL" clId="{08BBBA70-F1EB-4390-90B7-43D2712089F9}" dt="2023-02-15T03:02:55.054" v="1788" actId="47"/>
        <pc:sldMkLst>
          <pc:docMk/>
          <pc:sldMk cId="0" sldId="291"/>
        </pc:sldMkLst>
      </pc:sldChg>
      <pc:sldChg chg="del">
        <pc:chgData name="NORVEY DANILO MUÑOZ" userId="6c920eed-56a1-4dd6-94e7-28cd095909bd" providerId="ADAL" clId="{08BBBA70-F1EB-4390-90B7-43D2712089F9}" dt="2023-02-15T03:02:55.532" v="1789" actId="47"/>
        <pc:sldMkLst>
          <pc:docMk/>
          <pc:sldMk cId="0" sldId="292"/>
        </pc:sldMkLst>
      </pc:sldChg>
      <pc:sldChg chg="del">
        <pc:chgData name="NORVEY DANILO MUÑOZ" userId="6c920eed-56a1-4dd6-94e7-28cd095909bd" providerId="ADAL" clId="{08BBBA70-F1EB-4390-90B7-43D2712089F9}" dt="2023-02-15T03:02:56.177" v="1790" actId="47"/>
        <pc:sldMkLst>
          <pc:docMk/>
          <pc:sldMk cId="0" sldId="293"/>
        </pc:sldMkLst>
      </pc:sldChg>
      <pc:sldChg chg="del">
        <pc:chgData name="NORVEY DANILO MUÑOZ" userId="6c920eed-56a1-4dd6-94e7-28cd095909bd" providerId="ADAL" clId="{08BBBA70-F1EB-4390-90B7-43D2712089F9}" dt="2023-02-15T03:02:56.866" v="1791" actId="47"/>
        <pc:sldMkLst>
          <pc:docMk/>
          <pc:sldMk cId="0" sldId="294"/>
        </pc:sldMkLst>
      </pc:sldChg>
      <pc:sldChg chg="del">
        <pc:chgData name="NORVEY DANILO MUÑOZ" userId="6c920eed-56a1-4dd6-94e7-28cd095909bd" providerId="ADAL" clId="{08BBBA70-F1EB-4390-90B7-43D2712089F9}" dt="2023-02-15T03:02:57.629" v="1792" actId="47"/>
        <pc:sldMkLst>
          <pc:docMk/>
          <pc:sldMk cId="0" sldId="295"/>
        </pc:sldMkLst>
      </pc:sldChg>
      <pc:sldChg chg="del">
        <pc:chgData name="NORVEY DANILO MUÑOZ" userId="6c920eed-56a1-4dd6-94e7-28cd095909bd" providerId="ADAL" clId="{08BBBA70-F1EB-4390-90B7-43D2712089F9}" dt="2023-02-15T03:02:58.512" v="1793" actId="47"/>
        <pc:sldMkLst>
          <pc:docMk/>
          <pc:sldMk cId="0" sldId="296"/>
        </pc:sldMkLst>
      </pc:sldChg>
      <pc:sldChg chg="del">
        <pc:chgData name="NORVEY DANILO MUÑOZ" userId="6c920eed-56a1-4dd6-94e7-28cd095909bd" providerId="ADAL" clId="{08BBBA70-F1EB-4390-90B7-43D2712089F9}" dt="2023-02-15T03:02:58.998" v="1794" actId="47"/>
        <pc:sldMkLst>
          <pc:docMk/>
          <pc:sldMk cId="0" sldId="297"/>
        </pc:sldMkLst>
      </pc:sldChg>
      <pc:sldChg chg="del">
        <pc:chgData name="NORVEY DANILO MUÑOZ" userId="6c920eed-56a1-4dd6-94e7-28cd095909bd" providerId="ADAL" clId="{08BBBA70-F1EB-4390-90B7-43D2712089F9}" dt="2023-02-15T03:02:59.573" v="1795" actId="47"/>
        <pc:sldMkLst>
          <pc:docMk/>
          <pc:sldMk cId="0" sldId="298"/>
        </pc:sldMkLst>
      </pc:sldChg>
      <pc:sldChg chg="del">
        <pc:chgData name="NORVEY DANILO MUÑOZ" userId="6c920eed-56a1-4dd6-94e7-28cd095909bd" providerId="ADAL" clId="{08BBBA70-F1EB-4390-90B7-43D2712089F9}" dt="2023-02-15T03:03:00.058" v="1796" actId="47"/>
        <pc:sldMkLst>
          <pc:docMk/>
          <pc:sldMk cId="0" sldId="299"/>
        </pc:sldMkLst>
      </pc:sldChg>
      <pc:sldChg chg="del">
        <pc:chgData name="NORVEY DANILO MUÑOZ" userId="6c920eed-56a1-4dd6-94e7-28cd095909bd" providerId="ADAL" clId="{08BBBA70-F1EB-4390-90B7-43D2712089F9}" dt="2023-02-15T03:03:00.527" v="1797" actId="47"/>
        <pc:sldMkLst>
          <pc:docMk/>
          <pc:sldMk cId="0" sldId="300"/>
        </pc:sldMkLst>
      </pc:sldChg>
      <pc:sldChg chg="del">
        <pc:chgData name="NORVEY DANILO MUÑOZ" userId="6c920eed-56a1-4dd6-94e7-28cd095909bd" providerId="ADAL" clId="{08BBBA70-F1EB-4390-90B7-43D2712089F9}" dt="2023-02-15T03:03:01.082" v="1798" actId="47"/>
        <pc:sldMkLst>
          <pc:docMk/>
          <pc:sldMk cId="0" sldId="301"/>
        </pc:sldMkLst>
      </pc:sldChg>
      <pc:sldChg chg="del">
        <pc:chgData name="NORVEY DANILO MUÑOZ" userId="6c920eed-56a1-4dd6-94e7-28cd095909bd" providerId="ADAL" clId="{08BBBA70-F1EB-4390-90B7-43D2712089F9}" dt="2023-02-15T03:03:01.515" v="1799" actId="47"/>
        <pc:sldMkLst>
          <pc:docMk/>
          <pc:sldMk cId="0" sldId="302"/>
        </pc:sldMkLst>
      </pc:sldChg>
      <pc:sldChg chg="del">
        <pc:chgData name="NORVEY DANILO MUÑOZ" userId="6c920eed-56a1-4dd6-94e7-28cd095909bd" providerId="ADAL" clId="{08BBBA70-F1EB-4390-90B7-43D2712089F9}" dt="2023-02-15T03:03:01.923" v="1800" actId="47"/>
        <pc:sldMkLst>
          <pc:docMk/>
          <pc:sldMk cId="0" sldId="303"/>
        </pc:sldMkLst>
      </pc:sldChg>
      <pc:sldChg chg="del">
        <pc:chgData name="NORVEY DANILO MUÑOZ" userId="6c920eed-56a1-4dd6-94e7-28cd095909bd" providerId="ADAL" clId="{08BBBA70-F1EB-4390-90B7-43D2712089F9}" dt="2023-02-15T03:03:02.228" v="1801" actId="47"/>
        <pc:sldMkLst>
          <pc:docMk/>
          <pc:sldMk cId="0" sldId="304"/>
        </pc:sldMkLst>
      </pc:sldChg>
      <pc:sldChg chg="del">
        <pc:chgData name="NORVEY DANILO MUÑOZ" userId="6c920eed-56a1-4dd6-94e7-28cd095909bd" providerId="ADAL" clId="{08BBBA70-F1EB-4390-90B7-43D2712089F9}" dt="2023-02-15T03:03:02.467" v="1802" actId="47"/>
        <pc:sldMkLst>
          <pc:docMk/>
          <pc:sldMk cId="0" sldId="305"/>
        </pc:sldMkLst>
      </pc:sldChg>
      <pc:sldChg chg="del">
        <pc:chgData name="NORVEY DANILO MUÑOZ" userId="6c920eed-56a1-4dd6-94e7-28cd095909bd" providerId="ADAL" clId="{08BBBA70-F1EB-4390-90B7-43D2712089F9}" dt="2023-02-15T03:03:02.710" v="1803" actId="47"/>
        <pc:sldMkLst>
          <pc:docMk/>
          <pc:sldMk cId="0" sldId="306"/>
        </pc:sldMkLst>
      </pc:sldChg>
      <pc:sldChg chg="del">
        <pc:chgData name="NORVEY DANILO MUÑOZ" userId="6c920eed-56a1-4dd6-94e7-28cd095909bd" providerId="ADAL" clId="{08BBBA70-F1EB-4390-90B7-43D2712089F9}" dt="2023-02-15T03:03:02.941" v="1804" actId="47"/>
        <pc:sldMkLst>
          <pc:docMk/>
          <pc:sldMk cId="0" sldId="307"/>
        </pc:sldMkLst>
      </pc:sldChg>
      <pc:sldChg chg="add del">
        <pc:chgData name="NORVEY DANILO MUÑOZ" userId="6c920eed-56a1-4dd6-94e7-28cd095909bd" providerId="ADAL" clId="{08BBBA70-F1EB-4390-90B7-43D2712089F9}" dt="2023-02-15T03:03:06.251" v="1806" actId="47"/>
        <pc:sldMkLst>
          <pc:docMk/>
          <pc:sldMk cId="0" sldId="308"/>
        </pc:sldMkLst>
      </pc:sldChg>
      <pc:sldChg chg="del">
        <pc:chgData name="NORVEY DANILO MUÑOZ" userId="6c920eed-56a1-4dd6-94e7-28cd095909bd" providerId="ADAL" clId="{08BBBA70-F1EB-4390-90B7-43D2712089F9}" dt="2023-02-15T03:02:39.276" v="1756" actId="47"/>
        <pc:sldMkLst>
          <pc:docMk/>
          <pc:sldMk cId="2356400674" sldId="309"/>
        </pc:sldMkLst>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15T03:00:53.486" v="1705" actId="1076"/>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15T03:00:53.486" v="1705" actId="1076"/>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del">
        <pc:chgData name="NORVEY DANILO MUÑOZ" userId="6c920eed-56a1-4dd6-94e7-28cd095909bd" providerId="ADAL" clId="{08BBBA70-F1EB-4390-90B7-43D2712089F9}" dt="2023-02-15T03:02:30.891" v="1707" actId="47"/>
        <pc:sldMkLst>
          <pc:docMk/>
          <pc:sldMk cId="2060028205" sldId="316"/>
        </pc:sldMkLst>
      </pc:sldChg>
      <pc:sldChg chg="del">
        <pc:chgData name="NORVEY DANILO MUÑOZ" userId="6c920eed-56a1-4dd6-94e7-28cd095909bd" providerId="ADAL" clId="{08BBBA70-F1EB-4390-90B7-43D2712089F9}" dt="2023-02-15T03:02:35.114" v="1740" actId="47"/>
        <pc:sldMkLst>
          <pc:docMk/>
          <pc:sldMk cId="1331053973" sldId="317"/>
        </pc:sldMkLst>
      </pc:sldChg>
      <pc:sldChg chg="del">
        <pc:chgData name="NORVEY DANILO MUÑOZ" userId="6c920eed-56a1-4dd6-94e7-28cd095909bd" providerId="ADAL" clId="{08BBBA70-F1EB-4390-90B7-43D2712089F9}" dt="2023-02-15T03:02:47.999" v="1776" actId="47"/>
        <pc:sldMkLst>
          <pc:docMk/>
          <pc:sldMk cId="67405003" sldId="318"/>
        </pc:sldMkLst>
      </pc:sldChg>
      <pc:sldChg chg="del">
        <pc:chgData name="NORVEY DANILO MUÑOZ" userId="6c920eed-56a1-4dd6-94e7-28cd095909bd" providerId="ADAL" clId="{08BBBA70-F1EB-4390-90B7-43D2712089F9}" dt="2023-02-15T03:02:31.461" v="1708" actId="47"/>
        <pc:sldMkLst>
          <pc:docMk/>
          <pc:sldMk cId="2202870537" sldId="319"/>
        </pc:sldMkLst>
      </pc:sldChg>
      <pc:sldChg chg="del">
        <pc:chgData name="NORVEY DANILO MUÑOZ" userId="6c920eed-56a1-4dd6-94e7-28cd095909bd" providerId="ADAL" clId="{08BBBA70-F1EB-4390-90B7-43D2712089F9}" dt="2023-02-15T03:02:31.970" v="1709" actId="47"/>
        <pc:sldMkLst>
          <pc:docMk/>
          <pc:sldMk cId="1775397427" sldId="320"/>
        </pc:sldMkLst>
      </pc:sldChg>
      <pc:sldChg chg="del">
        <pc:chgData name="NORVEY DANILO MUÑOZ" userId="6c920eed-56a1-4dd6-94e7-28cd095909bd" providerId="ADAL" clId="{08BBBA70-F1EB-4390-90B7-43D2712089F9}" dt="2023-02-15T03:02:37.261" v="1745" actId="47"/>
        <pc:sldMkLst>
          <pc:docMk/>
          <pc:sldMk cId="620206592" sldId="321"/>
        </pc:sldMkLst>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del">
        <pc:chgData name="NORVEY DANILO MUÑOZ" userId="6c920eed-56a1-4dd6-94e7-28cd095909bd" providerId="ADAL" clId="{08BBBA70-F1EB-4390-90B7-43D2712089F9}" dt="2023-02-15T03:02:32.037" v="1711" actId="47"/>
        <pc:sldMkLst>
          <pc:docMk/>
          <pc:sldMk cId="3451968263" sldId="323"/>
        </pc:sldMkLst>
      </pc:sldChg>
      <pc:sldChg chg="del">
        <pc:chgData name="NORVEY DANILO MUÑOZ" userId="6c920eed-56a1-4dd6-94e7-28cd095909bd" providerId="ADAL" clId="{08BBBA70-F1EB-4390-90B7-43D2712089F9}" dt="2023-02-15T03:02:32.068" v="1712" actId="47"/>
        <pc:sldMkLst>
          <pc:docMk/>
          <pc:sldMk cId="3706077343" sldId="324"/>
        </pc:sldMkLst>
      </pc:sldChg>
      <pc:sldChg chg="del">
        <pc:chgData name="NORVEY DANILO MUÑOZ" userId="6c920eed-56a1-4dd6-94e7-28cd095909bd" providerId="ADAL" clId="{08BBBA70-F1EB-4390-90B7-43D2712089F9}" dt="2023-02-15T03:02:32.098" v="1713" actId="47"/>
        <pc:sldMkLst>
          <pc:docMk/>
          <pc:sldMk cId="4155689048" sldId="325"/>
        </pc:sldMkLst>
      </pc:sldChg>
      <pc:sldChg chg="del">
        <pc:chgData name="NORVEY DANILO MUÑOZ" userId="6c920eed-56a1-4dd6-94e7-28cd095909bd" providerId="ADAL" clId="{08BBBA70-F1EB-4390-90B7-43D2712089F9}" dt="2023-02-15T03:02:32.143" v="1714" actId="47"/>
        <pc:sldMkLst>
          <pc:docMk/>
          <pc:sldMk cId="4031053724" sldId="326"/>
        </pc:sldMkLst>
      </pc:sldChg>
      <pc:sldChg chg="del">
        <pc:chgData name="NORVEY DANILO MUÑOZ" userId="6c920eed-56a1-4dd6-94e7-28cd095909bd" providerId="ADAL" clId="{08BBBA70-F1EB-4390-90B7-43D2712089F9}" dt="2023-02-15T03:02:32.215" v="1716" actId="47"/>
        <pc:sldMkLst>
          <pc:docMk/>
          <pc:sldMk cId="3246787241" sldId="327"/>
        </pc:sldMkLst>
      </pc:sldChg>
      <pc:sldChg chg="del">
        <pc:chgData name="NORVEY DANILO MUÑOZ" userId="6c920eed-56a1-4dd6-94e7-28cd095909bd" providerId="ADAL" clId="{08BBBA70-F1EB-4390-90B7-43D2712089F9}" dt="2023-02-15T03:02:32.235" v="1717" actId="47"/>
        <pc:sldMkLst>
          <pc:docMk/>
          <pc:sldMk cId="2684663948" sldId="328"/>
        </pc:sldMkLst>
      </pc:sldChg>
      <pc:sldChg chg="del">
        <pc:chgData name="NORVEY DANILO MUÑOZ" userId="6c920eed-56a1-4dd6-94e7-28cd095909bd" providerId="ADAL" clId="{08BBBA70-F1EB-4390-90B7-43D2712089F9}" dt="2023-02-15T03:02:32.269" v="1718" actId="47"/>
        <pc:sldMkLst>
          <pc:docMk/>
          <pc:sldMk cId="1214209245" sldId="329"/>
        </pc:sldMkLst>
      </pc:sldChg>
      <pc:sldChg chg="del">
        <pc:chgData name="NORVEY DANILO MUÑOZ" userId="6c920eed-56a1-4dd6-94e7-28cd095909bd" providerId="ADAL" clId="{08BBBA70-F1EB-4390-90B7-43D2712089F9}" dt="2023-02-15T03:02:32.298" v="1719" actId="47"/>
        <pc:sldMkLst>
          <pc:docMk/>
          <pc:sldMk cId="1380359251" sldId="330"/>
        </pc:sldMkLst>
      </pc:sldChg>
      <pc:sldChg chg="del">
        <pc:chgData name="NORVEY DANILO MUÑOZ" userId="6c920eed-56a1-4dd6-94e7-28cd095909bd" providerId="ADAL" clId="{08BBBA70-F1EB-4390-90B7-43D2712089F9}" dt="2023-02-15T03:02:32.332" v="1720" actId="47"/>
        <pc:sldMkLst>
          <pc:docMk/>
          <pc:sldMk cId="1569628170" sldId="331"/>
        </pc:sldMkLst>
      </pc:sldChg>
      <pc:sldChg chg="del">
        <pc:chgData name="NORVEY DANILO MUÑOZ" userId="6c920eed-56a1-4dd6-94e7-28cd095909bd" providerId="ADAL" clId="{08BBBA70-F1EB-4390-90B7-43D2712089F9}" dt="2023-02-15T03:02:34.654" v="1726" actId="47"/>
        <pc:sldMkLst>
          <pc:docMk/>
          <pc:sldMk cId="2843637578" sldId="332"/>
        </pc:sldMkLst>
      </pc:sldChg>
      <pc:sldChg chg="del">
        <pc:chgData name="NORVEY DANILO MUÑOZ" userId="6c920eed-56a1-4dd6-94e7-28cd095909bd" providerId="ADAL" clId="{08BBBA70-F1EB-4390-90B7-43D2712089F9}" dt="2023-02-15T03:02:34.146" v="1725" actId="47"/>
        <pc:sldMkLst>
          <pc:docMk/>
          <pc:sldMk cId="1838177117" sldId="333"/>
        </pc:sldMkLst>
      </pc:sldChg>
      <pc:sldChg chg="del">
        <pc:chgData name="NORVEY DANILO MUÑOZ" userId="6c920eed-56a1-4dd6-94e7-28cd095909bd" providerId="ADAL" clId="{08BBBA70-F1EB-4390-90B7-43D2712089F9}" dt="2023-02-15T03:02:32.371" v="1721" actId="47"/>
        <pc:sldMkLst>
          <pc:docMk/>
          <pc:sldMk cId="325380253" sldId="334"/>
        </pc:sldMkLst>
      </pc:sldChg>
      <pc:sldChg chg="del">
        <pc:chgData name="NORVEY DANILO MUÑOZ" userId="6c920eed-56a1-4dd6-94e7-28cd095909bd" providerId="ADAL" clId="{08BBBA70-F1EB-4390-90B7-43D2712089F9}" dt="2023-02-15T03:02:32.399" v="1722" actId="47"/>
        <pc:sldMkLst>
          <pc:docMk/>
          <pc:sldMk cId="1556377094" sldId="335"/>
        </pc:sldMkLst>
      </pc:sldChg>
      <pc:sldChg chg="del">
        <pc:chgData name="NORVEY DANILO MUÑOZ" userId="6c920eed-56a1-4dd6-94e7-28cd095909bd" providerId="ADAL" clId="{08BBBA70-F1EB-4390-90B7-43D2712089F9}" dt="2023-02-15T03:02:32.432" v="1723" actId="47"/>
        <pc:sldMkLst>
          <pc:docMk/>
          <pc:sldMk cId="711873617" sldId="336"/>
        </pc:sldMkLst>
      </pc:sldChg>
      <pc:sldChg chg="del">
        <pc:chgData name="NORVEY DANILO MUÑOZ" userId="6c920eed-56a1-4dd6-94e7-28cd095909bd" providerId="ADAL" clId="{08BBBA70-F1EB-4390-90B7-43D2712089F9}" dt="2023-02-15T03:02:32.471" v="1724" actId="47"/>
        <pc:sldMkLst>
          <pc:docMk/>
          <pc:sldMk cId="1840772436" sldId="337"/>
        </pc:sldMkLst>
      </pc:sldChg>
      <pc:sldChg chg="del">
        <pc:chgData name="NORVEY DANILO MUÑOZ" userId="6c920eed-56a1-4dd6-94e7-28cd095909bd" providerId="ADAL" clId="{08BBBA70-F1EB-4390-90B7-43D2712089F9}" dt="2023-02-15T03:02:34.696" v="1727" actId="47"/>
        <pc:sldMkLst>
          <pc:docMk/>
          <pc:sldMk cId="1001481906" sldId="338"/>
        </pc:sldMkLst>
      </pc:sldChg>
      <pc:sldChg chg="del">
        <pc:chgData name="NORVEY DANILO MUÑOZ" userId="6c920eed-56a1-4dd6-94e7-28cd095909bd" providerId="ADAL" clId="{08BBBA70-F1EB-4390-90B7-43D2712089F9}" dt="2023-02-15T03:02:34.721" v="1728" actId="47"/>
        <pc:sldMkLst>
          <pc:docMk/>
          <pc:sldMk cId="1987237157" sldId="339"/>
        </pc:sldMkLst>
      </pc:sldChg>
      <pc:sldChg chg="del">
        <pc:chgData name="NORVEY DANILO MUÑOZ" userId="6c920eed-56a1-4dd6-94e7-28cd095909bd" providerId="ADAL" clId="{08BBBA70-F1EB-4390-90B7-43D2712089F9}" dt="2023-02-15T03:02:34.756" v="1729" actId="47"/>
        <pc:sldMkLst>
          <pc:docMk/>
          <pc:sldMk cId="2634615155" sldId="340"/>
        </pc:sldMkLst>
      </pc:sldChg>
      <pc:sldChg chg="del">
        <pc:chgData name="NORVEY DANILO MUÑOZ" userId="6c920eed-56a1-4dd6-94e7-28cd095909bd" providerId="ADAL" clId="{08BBBA70-F1EB-4390-90B7-43D2712089F9}" dt="2023-02-15T03:02:34.784" v="1730" actId="47"/>
        <pc:sldMkLst>
          <pc:docMk/>
          <pc:sldMk cId="3030019239" sldId="341"/>
        </pc:sldMkLst>
      </pc:sldChg>
      <pc:sldChg chg="del">
        <pc:chgData name="NORVEY DANILO MUÑOZ" userId="6c920eed-56a1-4dd6-94e7-28cd095909bd" providerId="ADAL" clId="{08BBBA70-F1EB-4390-90B7-43D2712089F9}" dt="2023-02-15T03:02:34.817" v="1731" actId="47"/>
        <pc:sldMkLst>
          <pc:docMk/>
          <pc:sldMk cId="730278964" sldId="342"/>
        </pc:sldMkLst>
      </pc:sldChg>
      <pc:sldChg chg="del">
        <pc:chgData name="NORVEY DANILO MUÑOZ" userId="6c920eed-56a1-4dd6-94e7-28cd095909bd" providerId="ADAL" clId="{08BBBA70-F1EB-4390-90B7-43D2712089F9}" dt="2023-02-15T03:02:34.847" v="1732" actId="47"/>
        <pc:sldMkLst>
          <pc:docMk/>
          <pc:sldMk cId="421300418" sldId="343"/>
        </pc:sldMkLst>
      </pc:sldChg>
      <pc:sldChg chg="del">
        <pc:chgData name="NORVEY DANILO MUÑOZ" userId="6c920eed-56a1-4dd6-94e7-28cd095909bd" providerId="ADAL" clId="{08BBBA70-F1EB-4390-90B7-43D2712089F9}" dt="2023-02-15T03:02:34.881" v="1733" actId="47"/>
        <pc:sldMkLst>
          <pc:docMk/>
          <pc:sldMk cId="2145435784" sldId="344"/>
        </pc:sldMkLst>
      </pc:sldChg>
      <pc:sldChg chg="del">
        <pc:chgData name="NORVEY DANILO MUÑOZ" userId="6c920eed-56a1-4dd6-94e7-28cd095909bd" providerId="ADAL" clId="{08BBBA70-F1EB-4390-90B7-43D2712089F9}" dt="2023-02-15T03:02:34.918" v="1734" actId="47"/>
        <pc:sldMkLst>
          <pc:docMk/>
          <pc:sldMk cId="2886689139" sldId="345"/>
        </pc:sldMkLst>
      </pc:sldChg>
      <pc:sldChg chg="del">
        <pc:chgData name="NORVEY DANILO MUÑOZ" userId="6c920eed-56a1-4dd6-94e7-28cd095909bd" providerId="ADAL" clId="{08BBBA70-F1EB-4390-90B7-43D2712089F9}" dt="2023-02-15T03:02:34.951" v="1735" actId="47"/>
        <pc:sldMkLst>
          <pc:docMk/>
          <pc:sldMk cId="2856303794" sldId="346"/>
        </pc:sldMkLst>
      </pc:sldChg>
      <pc:sldChg chg="del">
        <pc:chgData name="NORVEY DANILO MUÑOZ" userId="6c920eed-56a1-4dd6-94e7-28cd095909bd" providerId="ADAL" clId="{08BBBA70-F1EB-4390-90B7-43D2712089F9}" dt="2023-02-15T03:02:34.988" v="1736" actId="47"/>
        <pc:sldMkLst>
          <pc:docMk/>
          <pc:sldMk cId="2362338430" sldId="347"/>
        </pc:sldMkLst>
      </pc:sldChg>
      <pc:sldChg chg="del">
        <pc:chgData name="NORVEY DANILO MUÑOZ" userId="6c920eed-56a1-4dd6-94e7-28cd095909bd" providerId="ADAL" clId="{08BBBA70-F1EB-4390-90B7-43D2712089F9}" dt="2023-02-15T03:02:35.021" v="1737" actId="47"/>
        <pc:sldMkLst>
          <pc:docMk/>
          <pc:sldMk cId="2728495485" sldId="348"/>
        </pc:sldMkLst>
      </pc:sldChg>
      <pc:sldChg chg="del">
        <pc:chgData name="NORVEY DANILO MUÑOZ" userId="6c920eed-56a1-4dd6-94e7-28cd095909bd" providerId="ADAL" clId="{08BBBA70-F1EB-4390-90B7-43D2712089F9}" dt="2023-02-15T03:02:35.051" v="1738" actId="47"/>
        <pc:sldMkLst>
          <pc:docMk/>
          <pc:sldMk cId="2559769617" sldId="349"/>
        </pc:sldMkLst>
      </pc:sldChg>
      <pc:sldChg chg="del">
        <pc:chgData name="NORVEY DANILO MUÑOZ" userId="6c920eed-56a1-4dd6-94e7-28cd095909bd" providerId="ADAL" clId="{08BBBA70-F1EB-4390-90B7-43D2712089F9}" dt="2023-02-15T03:02:35.082" v="1739" actId="47"/>
        <pc:sldMkLst>
          <pc:docMk/>
          <pc:sldMk cId="350248673" sldId="350"/>
        </pc:sldMkLst>
      </pc:sldChg>
      <pc:sldChg chg="del">
        <pc:chgData name="NORVEY DANILO MUÑOZ" userId="6c920eed-56a1-4dd6-94e7-28cd095909bd" providerId="ADAL" clId="{08BBBA70-F1EB-4390-90B7-43D2712089F9}" dt="2023-02-15T03:02:35.142" v="1741" actId="47"/>
        <pc:sldMkLst>
          <pc:docMk/>
          <pc:sldMk cId="1205981856" sldId="351"/>
        </pc:sldMkLst>
      </pc:sldChg>
      <pc:sldChg chg="del">
        <pc:chgData name="NORVEY DANILO MUÑOZ" userId="6c920eed-56a1-4dd6-94e7-28cd095909bd" providerId="ADAL" clId="{08BBBA70-F1EB-4390-90B7-43D2712089F9}" dt="2023-02-15T03:02:35.179" v="1742" actId="47"/>
        <pc:sldMkLst>
          <pc:docMk/>
          <pc:sldMk cId="2587997566" sldId="352"/>
        </pc:sldMkLst>
      </pc:sldChg>
      <pc:sldChg chg="del">
        <pc:chgData name="NORVEY DANILO MUÑOZ" userId="6c920eed-56a1-4dd6-94e7-28cd095909bd" providerId="ADAL" clId="{08BBBA70-F1EB-4390-90B7-43D2712089F9}" dt="2023-02-15T03:02:35.213" v="1743" actId="47"/>
        <pc:sldMkLst>
          <pc:docMk/>
          <pc:sldMk cId="3746880780" sldId="353"/>
        </pc:sldMkLst>
      </pc:sldChg>
      <pc:sldChg chg="del">
        <pc:chgData name="NORVEY DANILO MUÑOZ" userId="6c920eed-56a1-4dd6-94e7-28cd095909bd" providerId="ADAL" clId="{08BBBA70-F1EB-4390-90B7-43D2712089F9}" dt="2023-02-15T03:02:37.285" v="1746" actId="47"/>
        <pc:sldMkLst>
          <pc:docMk/>
          <pc:sldMk cId="3338316674" sldId="354"/>
        </pc:sldMkLst>
      </pc:sldChg>
      <pc:sldChg chg="del">
        <pc:chgData name="NORVEY DANILO MUÑOZ" userId="6c920eed-56a1-4dd6-94e7-28cd095909bd" providerId="ADAL" clId="{08BBBA70-F1EB-4390-90B7-43D2712089F9}" dt="2023-02-15T03:02:36.755" v="1744" actId="47"/>
        <pc:sldMkLst>
          <pc:docMk/>
          <pc:sldMk cId="1623265840" sldId="355"/>
        </pc:sldMkLst>
      </pc:sldChg>
      <pc:sldChg chg="del">
        <pc:chgData name="NORVEY DANILO MUÑOZ" userId="6c920eed-56a1-4dd6-94e7-28cd095909bd" providerId="ADAL" clId="{08BBBA70-F1EB-4390-90B7-43D2712089F9}" dt="2023-02-15T03:02:37.328" v="1747" actId="47"/>
        <pc:sldMkLst>
          <pc:docMk/>
          <pc:sldMk cId="1636314556" sldId="356"/>
        </pc:sldMkLst>
      </pc:sldChg>
      <pc:sldChg chg="del">
        <pc:chgData name="NORVEY DANILO MUÑOZ" userId="6c920eed-56a1-4dd6-94e7-28cd095909bd" providerId="ADAL" clId="{08BBBA70-F1EB-4390-90B7-43D2712089F9}" dt="2023-02-15T03:02:37.359" v="1748" actId="47"/>
        <pc:sldMkLst>
          <pc:docMk/>
          <pc:sldMk cId="3329565702" sldId="357"/>
        </pc:sldMkLst>
      </pc:sldChg>
      <pc:sldChg chg="del">
        <pc:chgData name="NORVEY DANILO MUÑOZ" userId="6c920eed-56a1-4dd6-94e7-28cd095909bd" providerId="ADAL" clId="{08BBBA70-F1EB-4390-90B7-43D2712089F9}" dt="2023-02-15T03:02:37.389" v="1749" actId="47"/>
        <pc:sldMkLst>
          <pc:docMk/>
          <pc:sldMk cId="2258224261" sldId="358"/>
        </pc:sldMkLst>
      </pc:sldChg>
      <pc:sldChg chg="del">
        <pc:chgData name="NORVEY DANILO MUÑOZ" userId="6c920eed-56a1-4dd6-94e7-28cd095909bd" providerId="ADAL" clId="{08BBBA70-F1EB-4390-90B7-43D2712089F9}" dt="2023-02-15T03:02:37.426" v="1750" actId="47"/>
        <pc:sldMkLst>
          <pc:docMk/>
          <pc:sldMk cId="3321011124" sldId="359"/>
        </pc:sldMkLst>
      </pc:sldChg>
      <pc:sldChg chg="del">
        <pc:chgData name="NORVEY DANILO MUÑOZ" userId="6c920eed-56a1-4dd6-94e7-28cd095909bd" providerId="ADAL" clId="{08BBBA70-F1EB-4390-90B7-43D2712089F9}" dt="2023-02-15T03:02:37.619" v="1755" actId="47"/>
        <pc:sldMkLst>
          <pc:docMk/>
          <pc:sldMk cId="0" sldId="361"/>
        </pc:sldMkLst>
      </pc:sldChg>
      <pc:sldChg chg="del">
        <pc:chgData name="NORVEY DANILO MUÑOZ" userId="6c920eed-56a1-4dd6-94e7-28cd095909bd" providerId="ADAL" clId="{08BBBA70-F1EB-4390-90B7-43D2712089F9}" dt="2023-02-15T03:02:37.455" v="1751" actId="47"/>
        <pc:sldMkLst>
          <pc:docMk/>
          <pc:sldMk cId="1897390636" sldId="362"/>
        </pc:sldMkLst>
      </pc:sldChg>
      <pc:sldChg chg="del">
        <pc:chgData name="NORVEY DANILO MUÑOZ" userId="6c920eed-56a1-4dd6-94e7-28cd095909bd" providerId="ADAL" clId="{08BBBA70-F1EB-4390-90B7-43D2712089F9}" dt="2023-02-15T03:02:37.484" v="1752" actId="47"/>
        <pc:sldMkLst>
          <pc:docMk/>
          <pc:sldMk cId="3286778521" sldId="363"/>
        </pc:sldMkLst>
      </pc:sldChg>
      <pc:sldChg chg="del">
        <pc:chgData name="NORVEY DANILO MUÑOZ" userId="6c920eed-56a1-4dd6-94e7-28cd095909bd" providerId="ADAL" clId="{08BBBA70-F1EB-4390-90B7-43D2712089F9}" dt="2023-02-15T03:02:37.517" v="1753" actId="47"/>
        <pc:sldMkLst>
          <pc:docMk/>
          <pc:sldMk cId="2589776929" sldId="364"/>
        </pc:sldMkLst>
      </pc:sldChg>
      <pc:sldChg chg="del">
        <pc:chgData name="NORVEY DANILO MUÑOZ" userId="6c920eed-56a1-4dd6-94e7-28cd095909bd" providerId="ADAL" clId="{08BBBA70-F1EB-4390-90B7-43D2712089F9}" dt="2023-02-15T03:02:37.576" v="1754" actId="47"/>
        <pc:sldMkLst>
          <pc:docMk/>
          <pc:sldMk cId="2471323115" sldId="365"/>
        </pc:sldMkLst>
      </pc:sldChg>
      <pc:sldChg chg="del">
        <pc:chgData name="NORVEY DANILO MUÑOZ" userId="6c920eed-56a1-4dd6-94e7-28cd095909bd" providerId="ADAL" clId="{08BBBA70-F1EB-4390-90B7-43D2712089F9}" dt="2023-02-15T03:02:39.669" v="1757" actId="47"/>
        <pc:sldMkLst>
          <pc:docMk/>
          <pc:sldMk cId="533894151" sldId="366"/>
        </pc:sldMkLst>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17T17:52:51.158" v="2401" actId="478"/>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inkChg chg="add del">
          <ac:chgData name="NORVEY DANILO MUÑOZ" userId="6c920eed-56a1-4dd6-94e7-28cd095909bd" providerId="ADAL" clId="{08BBBA70-F1EB-4390-90B7-43D2712089F9}" dt="2023-02-17T17:52:51.158" v="2401" actId="478"/>
          <ac:inkMkLst>
            <pc:docMk/>
            <pc:sldMk cId="703612668" sldId="391"/>
            <ac:inkMk id="3" creationId="{0686EA16-9125-82CA-50DB-DF8D3570AE9D}"/>
          </ac:inkMkLst>
        </pc:ink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addSp delSp modSp add del mod ord">
        <pc:chgData name="NORVEY DANILO MUÑOZ" userId="6c920eed-56a1-4dd6-94e7-28cd095909bd" providerId="ADAL" clId="{08BBBA70-F1EB-4390-90B7-43D2712089F9}" dt="2023-02-15T03:01:17.933" v="1706" actId="47"/>
        <pc:sldMkLst>
          <pc:docMk/>
          <pc:sldMk cId="254590961" sldId="394"/>
        </pc:sldMkLst>
        <pc:spChg chg="add mod">
          <ac:chgData name="NORVEY DANILO MUÑOZ" userId="6c920eed-56a1-4dd6-94e7-28cd095909bd" providerId="ADAL" clId="{08BBBA70-F1EB-4390-90B7-43D2712089F9}" dt="2023-02-15T03:00:24.649" v="1702" actId="20577"/>
          <ac:spMkLst>
            <pc:docMk/>
            <pc:sldMk cId="254590961" sldId="394"/>
            <ac:spMk id="2" creationId="{E1E5106C-3885-A68D-74A5-6EC23C45EACA}"/>
          </ac:spMkLst>
        </pc:spChg>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sldChg chg="addSp delSp modSp add mod">
        <pc:chgData name="NORVEY DANILO MUÑOZ" userId="6c920eed-56a1-4dd6-94e7-28cd095909bd" providerId="ADAL" clId="{08BBBA70-F1EB-4390-90B7-43D2712089F9}" dt="2023-02-15T20:40:52.293" v="2000" actId="1076"/>
        <pc:sldMkLst>
          <pc:docMk/>
          <pc:sldMk cId="836032618" sldId="396"/>
        </pc:sldMkLst>
        <pc:spChg chg="add mod">
          <ac:chgData name="NORVEY DANILO MUÑOZ" userId="6c920eed-56a1-4dd6-94e7-28cd095909bd" providerId="ADAL" clId="{08BBBA70-F1EB-4390-90B7-43D2712089F9}" dt="2023-02-15T20:40:52.293" v="2000" actId="1076"/>
          <ac:spMkLst>
            <pc:docMk/>
            <pc:sldMk cId="836032618" sldId="396"/>
            <ac:spMk id="2" creationId="{2CB73B14-F239-F4FF-B73F-CBB46337FA7B}"/>
          </ac:spMkLst>
        </pc:spChg>
        <pc:picChg chg="del">
          <ac:chgData name="NORVEY DANILO MUÑOZ" userId="6c920eed-56a1-4dd6-94e7-28cd095909bd" providerId="ADAL" clId="{08BBBA70-F1EB-4390-90B7-43D2712089F9}" dt="2023-02-15T20:01:27.430" v="1809" actId="478"/>
          <ac:picMkLst>
            <pc:docMk/>
            <pc:sldMk cId="836032618" sldId="396"/>
            <ac:picMk id="12290" creationId="{67E4F184-2305-865B-056B-8AB53C4C110E}"/>
          </ac:picMkLst>
        </pc:picChg>
        <pc:picChg chg="del">
          <ac:chgData name="NORVEY DANILO MUÑOZ" userId="6c920eed-56a1-4dd6-94e7-28cd095909bd" providerId="ADAL" clId="{08BBBA70-F1EB-4390-90B7-43D2712089F9}" dt="2023-02-15T20:01:28.032" v="1810" actId="478"/>
          <ac:picMkLst>
            <pc:docMk/>
            <pc:sldMk cId="836032618" sldId="396"/>
            <ac:picMk id="12292" creationId="{89A85A1B-B79B-CAC7-DC11-E687327CC5A9}"/>
          </ac:picMkLst>
        </pc:picChg>
      </pc:sldChg>
      <pc:sldChg chg="addSp delSp modSp add mod">
        <pc:chgData name="NORVEY DANILO MUÑOZ" userId="6c920eed-56a1-4dd6-94e7-28cd095909bd" providerId="ADAL" clId="{08BBBA70-F1EB-4390-90B7-43D2712089F9}" dt="2023-02-15T20:52:51.523" v="2400" actId="20577"/>
        <pc:sldMkLst>
          <pc:docMk/>
          <pc:sldMk cId="814821578" sldId="397"/>
        </pc:sldMkLst>
        <pc:spChg chg="mod">
          <ac:chgData name="NORVEY DANILO MUÑOZ" userId="6c920eed-56a1-4dd6-94e7-28cd095909bd" providerId="ADAL" clId="{08BBBA70-F1EB-4390-90B7-43D2712089F9}" dt="2023-02-15T20:51:56.780" v="2375" actId="20577"/>
          <ac:spMkLst>
            <pc:docMk/>
            <pc:sldMk cId="814821578" sldId="397"/>
            <ac:spMk id="2" creationId="{2CB73B14-F239-F4FF-B73F-CBB46337FA7B}"/>
          </ac:spMkLst>
        </pc:spChg>
        <pc:spChg chg="add mod">
          <ac:chgData name="NORVEY DANILO MUÑOZ" userId="6c920eed-56a1-4dd6-94e7-28cd095909bd" providerId="ADAL" clId="{08BBBA70-F1EB-4390-90B7-43D2712089F9}" dt="2023-02-15T20:52:51.523" v="2400" actId="20577"/>
          <ac:spMkLst>
            <pc:docMk/>
            <pc:sldMk cId="814821578" sldId="397"/>
            <ac:spMk id="3" creationId="{A4C61BF2-4179-6B98-5D1F-74DBF27DEEA0}"/>
          </ac:spMkLst>
        </pc:spChg>
        <pc:spChg chg="add del mod">
          <ac:chgData name="NORVEY DANILO MUÑOZ" userId="6c920eed-56a1-4dd6-94e7-28cd095909bd" providerId="ADAL" clId="{08BBBA70-F1EB-4390-90B7-43D2712089F9}" dt="2023-02-15T20:52:17.448" v="2376" actId="478"/>
          <ac:spMkLst>
            <pc:docMk/>
            <pc:sldMk cId="814821578" sldId="397"/>
            <ac:spMk id="4" creationId="{D1B6C28E-6913-5DFD-F758-2975A7918404}"/>
          </ac:spMkLst>
        </pc:spChg>
      </pc:sldChg>
      <pc:sldChg chg="addSp delSp modSp add mod">
        <pc:chgData name="NORVEY DANILO MUÑOZ" userId="6c920eed-56a1-4dd6-94e7-28cd095909bd" providerId="ADAL" clId="{08BBBA70-F1EB-4390-90B7-43D2712089F9}" dt="2023-02-22T20:09:00.716" v="3197" actId="1076"/>
        <pc:sldMkLst>
          <pc:docMk/>
          <pc:sldMk cId="3342734739" sldId="398"/>
        </pc:sldMkLst>
        <pc:spChg chg="mod">
          <ac:chgData name="NORVEY DANILO MUÑOZ" userId="6c920eed-56a1-4dd6-94e7-28cd095909bd" providerId="ADAL" clId="{08BBBA70-F1EB-4390-90B7-43D2712089F9}" dt="2023-02-22T19:28:42.185" v="2549" actId="207"/>
          <ac:spMkLst>
            <pc:docMk/>
            <pc:sldMk cId="3342734739" sldId="398"/>
            <ac:spMk id="2" creationId="{2CB73B14-F239-F4FF-B73F-CBB46337FA7B}"/>
          </ac:spMkLst>
        </pc:spChg>
        <pc:spChg chg="mod">
          <ac:chgData name="NORVEY DANILO MUÑOZ" userId="6c920eed-56a1-4dd6-94e7-28cd095909bd" providerId="ADAL" clId="{08BBBA70-F1EB-4390-90B7-43D2712089F9}" dt="2023-02-22T20:09:00.716" v="3197" actId="1076"/>
          <ac:spMkLst>
            <pc:docMk/>
            <pc:sldMk cId="3342734739" sldId="398"/>
            <ac:spMk id="3" creationId="{A4C61BF2-4179-6B98-5D1F-74DBF27DEEA0}"/>
          </ac:spMkLst>
        </pc:spChg>
        <pc:spChg chg="add mod">
          <ac:chgData name="NORVEY DANILO MUÑOZ" userId="6c920eed-56a1-4dd6-94e7-28cd095909bd" providerId="ADAL" clId="{08BBBA70-F1EB-4390-90B7-43D2712089F9}" dt="2023-02-22T19:46:15.040" v="2771" actId="1076"/>
          <ac:spMkLst>
            <pc:docMk/>
            <pc:sldMk cId="3342734739" sldId="398"/>
            <ac:spMk id="4" creationId="{26F0AD9B-45D9-4692-3741-6497358F3BF3}"/>
          </ac:spMkLst>
        </pc:spChg>
        <pc:spChg chg="add del mod">
          <ac:chgData name="NORVEY DANILO MUÑOZ" userId="6c920eed-56a1-4dd6-94e7-28cd095909bd" providerId="ADAL" clId="{08BBBA70-F1EB-4390-90B7-43D2712089F9}" dt="2023-02-22T20:08:54.616" v="3196" actId="478"/>
          <ac:spMkLst>
            <pc:docMk/>
            <pc:sldMk cId="3342734739" sldId="398"/>
            <ac:spMk id="5" creationId="{8BF8F0BD-AC02-999A-F6FC-8FFCAF0B6946}"/>
          </ac:spMkLst>
        </pc:spChg>
        <pc:spChg chg="add del mod">
          <ac:chgData name="NORVEY DANILO MUÑOZ" userId="6c920eed-56a1-4dd6-94e7-28cd095909bd" providerId="ADAL" clId="{08BBBA70-F1EB-4390-90B7-43D2712089F9}" dt="2023-02-22T19:59:21.423" v="2960" actId="21"/>
          <ac:spMkLst>
            <pc:docMk/>
            <pc:sldMk cId="3342734739" sldId="398"/>
            <ac:spMk id="6" creationId="{857494C7-AABF-CE05-0929-F588CB4561F9}"/>
          </ac:spMkLst>
        </pc:spChg>
      </pc:sldChg>
      <pc:sldChg chg="addSp delSp modSp add mod">
        <pc:chgData name="NORVEY DANILO MUÑOZ" userId="6c920eed-56a1-4dd6-94e7-28cd095909bd" providerId="ADAL" clId="{08BBBA70-F1EB-4390-90B7-43D2712089F9}" dt="2023-02-22T20:01:07.742" v="3149" actId="20577"/>
        <pc:sldMkLst>
          <pc:docMk/>
          <pc:sldMk cId="129060282" sldId="399"/>
        </pc:sldMkLst>
        <pc:spChg chg="del">
          <ac:chgData name="NORVEY DANILO MUÑOZ" userId="6c920eed-56a1-4dd6-94e7-28cd095909bd" providerId="ADAL" clId="{08BBBA70-F1EB-4390-90B7-43D2712089F9}" dt="2023-02-22T19:59:23.764" v="2961" actId="478"/>
          <ac:spMkLst>
            <pc:docMk/>
            <pc:sldMk cId="129060282" sldId="399"/>
            <ac:spMk id="2" creationId="{2CB73B14-F239-F4FF-B73F-CBB46337FA7B}"/>
          </ac:spMkLst>
        </pc:spChg>
        <pc:spChg chg="del">
          <ac:chgData name="NORVEY DANILO MUÑOZ" userId="6c920eed-56a1-4dd6-94e7-28cd095909bd" providerId="ADAL" clId="{08BBBA70-F1EB-4390-90B7-43D2712089F9}" dt="2023-02-22T19:59:24.962" v="2962" actId="478"/>
          <ac:spMkLst>
            <pc:docMk/>
            <pc:sldMk cId="129060282" sldId="399"/>
            <ac:spMk id="3" creationId="{A4C61BF2-4179-6B98-5D1F-74DBF27DEEA0}"/>
          </ac:spMkLst>
        </pc:spChg>
        <pc:spChg chg="add mod">
          <ac:chgData name="NORVEY DANILO MUÑOZ" userId="6c920eed-56a1-4dd6-94e7-28cd095909bd" providerId="ADAL" clId="{08BBBA70-F1EB-4390-90B7-43D2712089F9}" dt="2023-02-22T20:01:07.742" v="3149" actId="20577"/>
          <ac:spMkLst>
            <pc:docMk/>
            <pc:sldMk cId="129060282" sldId="399"/>
            <ac:spMk id="4" creationId="{AD33C180-71CF-AECB-DDA6-FF37DBDA7602}"/>
          </ac:spMkLst>
        </pc:spChg>
      </pc:sldChg>
      <pc:sldChg chg="addSp modSp add mod">
        <pc:chgData name="NORVEY DANILO MUÑOZ" userId="6c920eed-56a1-4dd6-94e7-28cd095909bd" providerId="ADAL" clId="{08BBBA70-F1EB-4390-90B7-43D2712089F9}" dt="2023-02-22T20:43:07.250" v="4075" actId="1076"/>
        <pc:sldMkLst>
          <pc:docMk/>
          <pc:sldMk cId="159682814" sldId="400"/>
        </pc:sldMkLst>
        <pc:spChg chg="mod">
          <ac:chgData name="NORVEY DANILO MUÑOZ" userId="6c920eed-56a1-4dd6-94e7-28cd095909bd" providerId="ADAL" clId="{08BBBA70-F1EB-4390-90B7-43D2712089F9}" dt="2023-02-22T20:36:50.323" v="3908" actId="1076"/>
          <ac:spMkLst>
            <pc:docMk/>
            <pc:sldMk cId="159682814" sldId="400"/>
            <ac:spMk id="2" creationId="{2CB73B14-F239-F4FF-B73F-CBB46337FA7B}"/>
          </ac:spMkLst>
        </pc:spChg>
        <pc:spChg chg="mod">
          <ac:chgData name="NORVEY DANILO MUÑOZ" userId="6c920eed-56a1-4dd6-94e7-28cd095909bd" providerId="ADAL" clId="{08BBBA70-F1EB-4390-90B7-43D2712089F9}" dt="2023-02-22T20:36:53.654" v="3910" actId="1076"/>
          <ac:spMkLst>
            <pc:docMk/>
            <pc:sldMk cId="159682814" sldId="400"/>
            <ac:spMk id="3" creationId="{A4C61BF2-4179-6B98-5D1F-74DBF27DEEA0}"/>
          </ac:spMkLst>
        </pc:spChg>
        <pc:spChg chg="mod">
          <ac:chgData name="NORVEY DANILO MUÑOZ" userId="6c920eed-56a1-4dd6-94e7-28cd095909bd" providerId="ADAL" clId="{08BBBA70-F1EB-4390-90B7-43D2712089F9}" dt="2023-02-22T20:36:52.034" v="3909" actId="1076"/>
          <ac:spMkLst>
            <pc:docMk/>
            <pc:sldMk cId="159682814" sldId="400"/>
            <ac:spMk id="4" creationId="{26F0AD9B-45D9-4692-3741-6497358F3BF3}"/>
          </ac:spMkLst>
        </pc:spChg>
        <pc:spChg chg="add mod">
          <ac:chgData name="NORVEY DANILO MUÑOZ" userId="6c920eed-56a1-4dd6-94e7-28cd095909bd" providerId="ADAL" clId="{08BBBA70-F1EB-4390-90B7-43D2712089F9}" dt="2023-02-22T20:43:07.250" v="4075" actId="1076"/>
          <ac:spMkLst>
            <pc:docMk/>
            <pc:sldMk cId="159682814" sldId="400"/>
            <ac:spMk id="5" creationId="{09BC10EC-0FA7-0E57-7B95-FD222EA2B85A}"/>
          </ac:spMkLst>
        </pc:spChg>
      </pc:sldChg>
      <pc:sldMasterChg chg="delSldLayout">
        <pc:chgData name="NORVEY DANILO MUÑOZ" userId="6c920eed-56a1-4dd6-94e7-28cd095909bd" providerId="ADAL" clId="{08BBBA70-F1EB-4390-90B7-43D2712089F9}" dt="2023-02-15T03:02:54.173" v="1787" actId="47"/>
        <pc:sldMasterMkLst>
          <pc:docMk/>
          <pc:sldMasterMk cId="0" sldId="2147483675"/>
        </pc:sldMasterMkLst>
        <pc:sldLayoutChg chg="del">
          <pc:chgData name="NORVEY DANILO MUÑOZ" userId="6c920eed-56a1-4dd6-94e7-28cd095909bd" providerId="ADAL" clId="{08BBBA70-F1EB-4390-90B7-43D2712089F9}" dt="2023-02-15T03:02:44.242" v="1771" actId="47"/>
          <pc:sldLayoutMkLst>
            <pc:docMk/>
            <pc:sldMasterMk cId="0" sldId="2147483675"/>
            <pc:sldLayoutMk cId="0" sldId="2147483651"/>
          </pc:sldLayoutMkLst>
        </pc:sldLayoutChg>
        <pc:sldLayoutChg chg="del">
          <pc:chgData name="NORVEY DANILO MUÑOZ" userId="6c920eed-56a1-4dd6-94e7-28cd095909bd" providerId="ADAL" clId="{08BBBA70-F1EB-4390-90B7-43D2712089F9}" dt="2023-02-15T03:02:50.232" v="1780" actId="47"/>
          <pc:sldLayoutMkLst>
            <pc:docMk/>
            <pc:sldMasterMk cId="0" sldId="2147483675"/>
            <pc:sldLayoutMk cId="0" sldId="2147483652"/>
          </pc:sldLayoutMkLst>
        </pc:sldLayoutChg>
        <pc:sldLayoutChg chg="del">
          <pc:chgData name="NORVEY DANILO MUÑOZ" userId="6c920eed-56a1-4dd6-94e7-28cd095909bd" providerId="ADAL" clId="{08BBBA70-F1EB-4390-90B7-43D2712089F9}" dt="2023-02-15T03:02:43.397" v="1770" actId="47"/>
          <pc:sldLayoutMkLst>
            <pc:docMk/>
            <pc:sldMasterMk cId="0" sldId="2147483675"/>
            <pc:sldLayoutMk cId="0" sldId="2147483654"/>
          </pc:sldLayoutMkLst>
        </pc:sldLayoutChg>
        <pc:sldLayoutChg chg="del">
          <pc:chgData name="NORVEY DANILO MUÑOZ" userId="6c920eed-56a1-4dd6-94e7-28cd095909bd" providerId="ADAL" clId="{08BBBA70-F1EB-4390-90B7-43D2712089F9}" dt="2023-02-15T03:02:45.971" v="1773" actId="47"/>
          <pc:sldLayoutMkLst>
            <pc:docMk/>
            <pc:sldMasterMk cId="0" sldId="2147483675"/>
            <pc:sldLayoutMk cId="0" sldId="2147483656"/>
          </pc:sldLayoutMkLst>
        </pc:sldLayoutChg>
        <pc:sldLayoutChg chg="del">
          <pc:chgData name="NORVEY DANILO MUÑOZ" userId="6c920eed-56a1-4dd6-94e7-28cd095909bd" providerId="ADAL" clId="{08BBBA70-F1EB-4390-90B7-43D2712089F9}" dt="2023-02-15T03:02:46.853" v="1774" actId="47"/>
          <pc:sldLayoutMkLst>
            <pc:docMk/>
            <pc:sldMasterMk cId="0" sldId="2147483675"/>
            <pc:sldLayoutMk cId="0" sldId="2147483657"/>
          </pc:sldLayoutMkLst>
        </pc:sldLayoutChg>
        <pc:sldLayoutChg chg="del">
          <pc:chgData name="NORVEY DANILO MUÑOZ" userId="6c920eed-56a1-4dd6-94e7-28cd095909bd" providerId="ADAL" clId="{08BBBA70-F1EB-4390-90B7-43D2712089F9}" dt="2023-02-15T03:02:45.297" v="1772" actId="47"/>
          <pc:sldLayoutMkLst>
            <pc:docMk/>
            <pc:sldMasterMk cId="0" sldId="2147483675"/>
            <pc:sldLayoutMk cId="0" sldId="2147483659"/>
          </pc:sldLayoutMkLst>
        </pc:sldLayoutChg>
        <pc:sldLayoutChg chg="del">
          <pc:chgData name="NORVEY DANILO MUÑOZ" userId="6c920eed-56a1-4dd6-94e7-28cd095909bd" providerId="ADAL" clId="{08BBBA70-F1EB-4390-90B7-43D2712089F9}" dt="2023-02-15T03:02:39.960" v="1758" actId="47"/>
          <pc:sldLayoutMkLst>
            <pc:docMk/>
            <pc:sldMasterMk cId="0" sldId="2147483675"/>
            <pc:sldLayoutMk cId="0" sldId="2147483660"/>
          </pc:sldLayoutMkLst>
        </pc:sldLayoutChg>
        <pc:sldLayoutChg chg="del">
          <pc:chgData name="NORVEY DANILO MUÑOZ" userId="6c920eed-56a1-4dd6-94e7-28cd095909bd" providerId="ADAL" clId="{08BBBA70-F1EB-4390-90B7-43D2712089F9}" dt="2023-02-15T03:02:49.843" v="1779" actId="47"/>
          <pc:sldLayoutMkLst>
            <pc:docMk/>
            <pc:sldMasterMk cId="0" sldId="2147483675"/>
            <pc:sldLayoutMk cId="0" sldId="2147483661"/>
          </pc:sldLayoutMkLst>
        </pc:sldLayoutChg>
        <pc:sldLayoutChg chg="del">
          <pc:chgData name="NORVEY DANILO MUÑOZ" userId="6c920eed-56a1-4dd6-94e7-28cd095909bd" providerId="ADAL" clId="{08BBBA70-F1EB-4390-90B7-43D2712089F9}" dt="2023-02-15T03:02:51.089" v="1782" actId="47"/>
          <pc:sldLayoutMkLst>
            <pc:docMk/>
            <pc:sldMasterMk cId="0" sldId="2147483675"/>
            <pc:sldLayoutMk cId="0" sldId="2147483662"/>
          </pc:sldLayoutMkLst>
        </pc:sldLayoutChg>
        <pc:sldLayoutChg chg="del">
          <pc:chgData name="NORVEY DANILO MUÑOZ" userId="6c920eed-56a1-4dd6-94e7-28cd095909bd" providerId="ADAL" clId="{08BBBA70-F1EB-4390-90B7-43D2712089F9}" dt="2023-02-15T03:02:41.075" v="1763" actId="47"/>
          <pc:sldLayoutMkLst>
            <pc:docMk/>
            <pc:sldMasterMk cId="0" sldId="2147483675"/>
            <pc:sldLayoutMk cId="0" sldId="2147483664"/>
          </pc:sldLayoutMkLst>
        </pc:sldLayoutChg>
        <pc:sldLayoutChg chg="del">
          <pc:chgData name="NORVEY DANILO MUÑOZ" userId="6c920eed-56a1-4dd6-94e7-28cd095909bd" providerId="ADAL" clId="{08BBBA70-F1EB-4390-90B7-43D2712089F9}" dt="2023-02-15T03:02:50.621" v="1781" actId="47"/>
          <pc:sldLayoutMkLst>
            <pc:docMk/>
            <pc:sldMasterMk cId="0" sldId="2147483675"/>
            <pc:sldLayoutMk cId="0" sldId="2147483665"/>
          </pc:sldLayoutMkLst>
        </pc:sldLayoutChg>
        <pc:sldLayoutChg chg="del">
          <pc:chgData name="NORVEY DANILO MUÑOZ" userId="6c920eed-56a1-4dd6-94e7-28cd095909bd" providerId="ADAL" clId="{08BBBA70-F1EB-4390-90B7-43D2712089F9}" dt="2023-02-15T03:02:37.261" v="1745" actId="47"/>
          <pc:sldLayoutMkLst>
            <pc:docMk/>
            <pc:sldMasterMk cId="0" sldId="2147483675"/>
            <pc:sldLayoutMk cId="0" sldId="2147483666"/>
          </pc:sldLayoutMkLst>
        </pc:sldLayoutChg>
        <pc:sldLayoutChg chg="del">
          <pc:chgData name="NORVEY DANILO MUÑOZ" userId="6c920eed-56a1-4dd6-94e7-28cd095909bd" providerId="ADAL" clId="{08BBBA70-F1EB-4390-90B7-43D2712089F9}" dt="2023-02-15T03:02:47.374" v="1775" actId="47"/>
          <pc:sldLayoutMkLst>
            <pc:docMk/>
            <pc:sldMasterMk cId="0" sldId="2147483675"/>
            <pc:sldLayoutMk cId="0" sldId="2147483667"/>
          </pc:sldLayoutMkLst>
        </pc:sldLayoutChg>
        <pc:sldLayoutChg chg="del">
          <pc:chgData name="NORVEY DANILO MUÑOZ" userId="6c920eed-56a1-4dd6-94e7-28cd095909bd" providerId="ADAL" clId="{08BBBA70-F1EB-4390-90B7-43D2712089F9}" dt="2023-02-15T03:02:42.931" v="1769" actId="47"/>
          <pc:sldLayoutMkLst>
            <pc:docMk/>
            <pc:sldMasterMk cId="0" sldId="2147483675"/>
            <pc:sldLayoutMk cId="0" sldId="2147483668"/>
          </pc:sldLayoutMkLst>
        </pc:sldLayoutChg>
        <pc:sldLayoutChg chg="del">
          <pc:chgData name="NORVEY DANILO MUÑOZ" userId="6c920eed-56a1-4dd6-94e7-28cd095909bd" providerId="ADAL" clId="{08BBBA70-F1EB-4390-90B7-43D2712089F9}" dt="2023-02-15T03:02:52.382" v="1783" actId="47"/>
          <pc:sldLayoutMkLst>
            <pc:docMk/>
            <pc:sldMasterMk cId="0" sldId="2147483675"/>
            <pc:sldLayoutMk cId="0" sldId="2147483669"/>
          </pc:sldLayoutMkLst>
        </pc:sldLayoutChg>
        <pc:sldLayoutChg chg="del">
          <pc:chgData name="NORVEY DANILO MUÑOZ" userId="6c920eed-56a1-4dd6-94e7-28cd095909bd" providerId="ADAL" clId="{08BBBA70-F1EB-4390-90B7-43D2712089F9}" dt="2023-02-15T03:02:54.173" v="1787" actId="47"/>
          <pc:sldLayoutMkLst>
            <pc:docMk/>
            <pc:sldMasterMk cId="0" sldId="2147483675"/>
            <pc:sldLayoutMk cId="0" sldId="2147483670"/>
          </pc:sldLayoutMkLst>
        </pc:sldLayoutChg>
        <pc:sldLayoutChg chg="del">
          <pc:chgData name="NORVEY DANILO MUÑOZ" userId="6c920eed-56a1-4dd6-94e7-28cd095909bd" providerId="ADAL" clId="{08BBBA70-F1EB-4390-90B7-43D2712089F9}" dt="2023-02-15T03:02:49.420" v="1778" actId="47"/>
          <pc:sldLayoutMkLst>
            <pc:docMk/>
            <pc:sldMasterMk cId="0" sldId="2147483675"/>
            <pc:sldLayoutMk cId="0" sldId="2147483671"/>
          </pc:sldLayoutMkLst>
        </pc:sldLayoutChg>
        <pc:sldLayoutChg chg="del">
          <pc:chgData name="NORVEY DANILO MUÑOZ" userId="6c920eed-56a1-4dd6-94e7-28cd095909bd" providerId="ADAL" clId="{08BBBA70-F1EB-4390-90B7-43D2712089F9}" dt="2023-02-15T03:02:52.866" v="1784" actId="47"/>
          <pc:sldLayoutMkLst>
            <pc:docMk/>
            <pc:sldMasterMk cId="0" sldId="2147483675"/>
            <pc:sldLayoutMk cId="0" sldId="2147483672"/>
          </pc:sldLayoutMkLst>
        </pc:sldLayoutChg>
        <pc:sldLayoutChg chg="del">
          <pc:chgData name="NORVEY DANILO MUÑOZ" userId="6c920eed-56a1-4dd6-94e7-28cd095909bd" providerId="ADAL" clId="{08BBBA70-F1EB-4390-90B7-43D2712089F9}" dt="2023-02-15T03:02:53.170" v="1785" actId="47"/>
          <pc:sldLayoutMkLst>
            <pc:docMk/>
            <pc:sldMasterMk cId="0" sldId="2147483675"/>
            <pc:sldLayoutMk cId="0" sldId="2147483673"/>
          </pc:sldLayoutMkLst>
        </pc:sldLayoutChg>
        <pc:sldLayoutChg chg="del">
          <pc:chgData name="NORVEY DANILO MUÑOZ" userId="6c920eed-56a1-4dd6-94e7-28cd095909bd" providerId="ADAL" clId="{08BBBA70-F1EB-4390-90B7-43D2712089F9}" dt="2023-02-15T03:02:37.619" v="1755" actId="47"/>
          <pc:sldLayoutMkLst>
            <pc:docMk/>
            <pc:sldMasterMk cId="0" sldId="2147483675"/>
            <pc:sldLayoutMk cId="1438977053" sldId="2147483677"/>
          </pc:sldLayoutMkLst>
        </pc:sldLayoutChg>
      </pc:sldMasterChg>
      <pc:sldMasterChg chg="add del addSldLayout delSldLayout">
        <pc:chgData name="NORVEY DANILO MUÑOZ" userId="6c920eed-56a1-4dd6-94e7-28cd095909bd" providerId="ADAL" clId="{08BBBA70-F1EB-4390-90B7-43D2712089F9}" dt="2023-02-15T03:03:06.251" v="1806" actId="47"/>
        <pc:sldMasterMkLst>
          <pc:docMk/>
          <pc:sldMasterMk cId="0" sldId="2147483676"/>
        </pc:sldMasterMkLst>
        <pc:sldLayoutChg chg="add del">
          <pc:chgData name="NORVEY DANILO MUÑOZ" userId="6c920eed-56a1-4dd6-94e7-28cd095909bd" providerId="ADAL" clId="{08BBBA70-F1EB-4390-90B7-43D2712089F9}" dt="2023-02-15T03:03:06.251" v="1806" actId="47"/>
          <pc:sldLayoutMkLst>
            <pc:docMk/>
            <pc:sldMasterMk cId="0" sldId="2147483676"/>
            <pc:sldLayoutMk cId="0" sldId="2147483674"/>
          </pc:sldLayoutMkLst>
        </pc:sldLayoutChg>
      </pc:sldMasterChg>
    </pc:docChg>
  </pc:docChgLst>
  <pc:docChgLst>
    <pc:chgData name="NORBEY DANILO MUÑOZ CAÑON" userId="29f64d73-8b12-4c53-a9f3-1c223397a229" providerId="ADAL" clId="{B890DD6B-763D-46DD-99DC-5504E9D9E5BB}"/>
    <pc:docChg chg="undo custSel addSld delSld modSld sldOrd">
      <pc:chgData name="NORBEY DANILO MUÑOZ CAÑON" userId="29f64d73-8b12-4c53-a9f3-1c223397a229" providerId="ADAL" clId="{B890DD6B-763D-46DD-99DC-5504E9D9E5BB}" dt="2023-10-19T01:11:28.478" v="198" actId="20577"/>
      <pc:docMkLst>
        <pc:docMk/>
      </pc:docMkLst>
      <pc:sldChg chg="addSp delSp modSp del">
        <pc:chgData name="NORBEY DANILO MUÑOZ CAÑON" userId="29f64d73-8b12-4c53-a9f3-1c223397a229" providerId="ADAL" clId="{B890DD6B-763D-46DD-99DC-5504E9D9E5BB}" dt="2023-10-17T19:30:01.221" v="27" actId="47"/>
        <pc:sldMkLst>
          <pc:docMk/>
          <pc:sldMk cId="0" sldId="256"/>
        </pc:sldMkLst>
        <pc:graphicFrameChg chg="add del mod">
          <ac:chgData name="NORBEY DANILO MUÑOZ CAÑON" userId="29f64d73-8b12-4c53-a9f3-1c223397a229" providerId="ADAL" clId="{B890DD6B-763D-46DD-99DC-5504E9D9E5BB}" dt="2023-10-17T19:20:31.882" v="1"/>
          <ac:graphicFrameMkLst>
            <pc:docMk/>
            <pc:sldMk cId="0" sldId="256"/>
            <ac:graphicFrameMk id="2" creationId="{A33C6084-E99E-FDB3-B725-F4E31506518A}"/>
          </ac:graphicFrameMkLst>
        </pc:graphicFrameChg>
      </pc:sldChg>
      <pc:sldChg chg="modSp add mod setBg">
        <pc:chgData name="NORBEY DANILO MUÑOZ CAÑON" userId="29f64d73-8b12-4c53-a9f3-1c223397a229" providerId="ADAL" clId="{B890DD6B-763D-46DD-99DC-5504E9D9E5BB}" dt="2023-10-17T19:29:55.771" v="26" actId="20577"/>
        <pc:sldMkLst>
          <pc:docMk/>
          <pc:sldMk cId="0" sldId="294"/>
        </pc:sldMkLst>
        <pc:spChg chg="mod">
          <ac:chgData name="NORBEY DANILO MUÑOZ CAÑON" userId="29f64d73-8b12-4c53-a9f3-1c223397a229" providerId="ADAL" clId="{B890DD6B-763D-46DD-99DC-5504E9D9E5BB}" dt="2023-10-17T19:29:49.766" v="18" actId="20577"/>
          <ac:spMkLst>
            <pc:docMk/>
            <pc:sldMk cId="0" sldId="294"/>
            <ac:spMk id="91" creationId="{00000000-0000-0000-0000-000000000000}"/>
          </ac:spMkLst>
        </pc:spChg>
        <pc:spChg chg="mod">
          <ac:chgData name="NORBEY DANILO MUÑOZ CAÑON" userId="29f64d73-8b12-4c53-a9f3-1c223397a229" providerId="ADAL" clId="{B890DD6B-763D-46DD-99DC-5504E9D9E5BB}" dt="2023-10-17T19:29:55.771" v="26" actId="20577"/>
          <ac:spMkLst>
            <pc:docMk/>
            <pc:sldMk cId="0" sldId="294"/>
            <ac:spMk id="98" creationId="{00000000-0000-0000-0000-000000000000}"/>
          </ac:spMkLst>
        </pc:spChg>
      </pc:sldChg>
      <pc:sldChg chg="addSp delSp modSp mod">
        <pc:chgData name="NORBEY DANILO MUÑOZ CAÑON" userId="29f64d73-8b12-4c53-a9f3-1c223397a229" providerId="ADAL" clId="{B890DD6B-763D-46DD-99DC-5504E9D9E5BB}" dt="2023-10-17T22:30:10.825" v="47" actId="20577"/>
        <pc:sldMkLst>
          <pc:docMk/>
          <pc:sldMk cId="2012777000" sldId="312"/>
        </pc:sldMkLst>
        <pc:spChg chg="add del mod">
          <ac:chgData name="NORBEY DANILO MUÑOZ CAÑON" userId="29f64d73-8b12-4c53-a9f3-1c223397a229" providerId="ADAL" clId="{B890DD6B-763D-46DD-99DC-5504E9D9E5BB}" dt="2023-10-17T22:30:02.141" v="43" actId="478"/>
          <ac:spMkLst>
            <pc:docMk/>
            <pc:sldMk cId="2012777000" sldId="312"/>
            <ac:spMk id="2" creationId="{13FA97F2-7469-954C-3E6A-F35B0ED9D470}"/>
          </ac:spMkLst>
        </pc:spChg>
        <pc:spChg chg="mod">
          <ac:chgData name="NORBEY DANILO MUÑOZ CAÑON" userId="29f64d73-8b12-4c53-a9f3-1c223397a229" providerId="ADAL" clId="{B890DD6B-763D-46DD-99DC-5504E9D9E5BB}" dt="2023-10-17T22:30:10.825" v="47" actId="20577"/>
          <ac:spMkLst>
            <pc:docMk/>
            <pc:sldMk cId="2012777000" sldId="312"/>
            <ac:spMk id="192" creationId="{00000000-0000-0000-0000-000000000000}"/>
          </ac:spMkLst>
        </pc:spChg>
        <pc:picChg chg="del">
          <ac:chgData name="NORBEY DANILO MUÑOZ CAÑON" userId="29f64d73-8b12-4c53-a9f3-1c223397a229" providerId="ADAL" clId="{B890DD6B-763D-46DD-99DC-5504E9D9E5BB}" dt="2023-10-17T21:11:37.241" v="29" actId="478"/>
          <ac:picMkLst>
            <pc:docMk/>
            <pc:sldMk cId="2012777000" sldId="312"/>
            <ac:picMk id="1026" creationId="{A6AFC395-544A-A5F3-9ACD-77AAE6A332E9}"/>
          </ac:picMkLst>
        </pc:picChg>
      </pc:sldChg>
      <pc:sldChg chg="ord">
        <pc:chgData name="NORBEY DANILO MUÑOZ CAÑON" userId="29f64d73-8b12-4c53-a9f3-1c223397a229" providerId="ADAL" clId="{B890DD6B-763D-46DD-99DC-5504E9D9E5BB}" dt="2023-10-17T22:34:06.441" v="65"/>
        <pc:sldMkLst>
          <pc:docMk/>
          <pc:sldMk cId="2396993786" sldId="440"/>
        </pc:sldMkLst>
      </pc:sldChg>
      <pc:sldChg chg="addSp delSp modSp mod">
        <pc:chgData name="NORBEY DANILO MUÑOZ CAÑON" userId="29f64d73-8b12-4c53-a9f3-1c223397a229" providerId="ADAL" clId="{B890DD6B-763D-46DD-99DC-5504E9D9E5BB}" dt="2023-10-19T01:11:28.478" v="198" actId="20577"/>
        <pc:sldMkLst>
          <pc:docMk/>
          <pc:sldMk cId="2899726592" sldId="444"/>
        </pc:sldMkLst>
        <pc:spChg chg="mod">
          <ac:chgData name="NORBEY DANILO MUÑOZ CAÑON" userId="29f64d73-8b12-4c53-a9f3-1c223397a229" providerId="ADAL" clId="{B890DD6B-763D-46DD-99DC-5504E9D9E5BB}" dt="2023-10-19T01:11:28.478" v="198" actId="20577"/>
          <ac:spMkLst>
            <pc:docMk/>
            <pc:sldMk cId="2899726592" sldId="444"/>
            <ac:spMk id="4" creationId="{729E5472-6B2C-FBAE-5B7F-146852C849A4}"/>
          </ac:spMkLst>
        </pc:spChg>
        <pc:picChg chg="add del mod">
          <ac:chgData name="NORBEY DANILO MUÑOZ CAÑON" userId="29f64d73-8b12-4c53-a9f3-1c223397a229" providerId="ADAL" clId="{B890DD6B-763D-46DD-99DC-5504E9D9E5BB}" dt="2023-10-18T22:50:35.533" v="182"/>
          <ac:picMkLst>
            <pc:docMk/>
            <pc:sldMk cId="2899726592" sldId="444"/>
            <ac:picMk id="2" creationId="{73DD3305-A539-3913-6BAE-4CF065CC7730}"/>
          </ac:picMkLst>
        </pc:picChg>
        <pc:picChg chg="add del mod">
          <ac:chgData name="NORBEY DANILO MUÑOZ CAÑON" userId="29f64d73-8b12-4c53-a9f3-1c223397a229" providerId="ADAL" clId="{B890DD6B-763D-46DD-99DC-5504E9D9E5BB}" dt="2023-10-18T22:50:35.533" v="182"/>
          <ac:picMkLst>
            <pc:docMk/>
            <pc:sldMk cId="2899726592" sldId="444"/>
            <ac:picMk id="3" creationId="{B5851CDE-83C1-3528-BC78-005BED8E7BE4}"/>
          </ac:picMkLst>
        </pc:picChg>
        <pc:picChg chg="add mod">
          <ac:chgData name="NORBEY DANILO MUÑOZ CAÑON" userId="29f64d73-8b12-4c53-a9f3-1c223397a229" providerId="ADAL" clId="{B890DD6B-763D-46DD-99DC-5504E9D9E5BB}" dt="2023-10-18T22:50:48.433" v="189" actId="14100"/>
          <ac:picMkLst>
            <pc:docMk/>
            <pc:sldMk cId="2899726592" sldId="444"/>
            <ac:picMk id="17" creationId="{47FEBD8F-2FC1-8807-A8A0-A3F00147C61A}"/>
          </ac:picMkLst>
        </pc:picChg>
        <pc:picChg chg="add mod">
          <ac:chgData name="NORBEY DANILO MUÑOZ CAÑON" userId="29f64d73-8b12-4c53-a9f3-1c223397a229" providerId="ADAL" clId="{B890DD6B-763D-46DD-99DC-5504E9D9E5BB}" dt="2023-10-18T22:50:50.742" v="190" actId="1076"/>
          <ac:picMkLst>
            <pc:docMk/>
            <pc:sldMk cId="2899726592" sldId="444"/>
            <ac:picMk id="18" creationId="{36E9578A-F0BA-8110-C2C3-B5DF863B4636}"/>
          </ac:picMkLst>
        </pc:picChg>
      </pc:sldChg>
      <pc:sldChg chg="modNotesTx">
        <pc:chgData name="NORBEY DANILO MUÑOZ CAÑON" userId="29f64d73-8b12-4c53-a9f3-1c223397a229" providerId="ADAL" clId="{B890DD6B-763D-46DD-99DC-5504E9D9E5BB}" dt="2023-10-17T22:58:22.119" v="173" actId="20577"/>
        <pc:sldMkLst>
          <pc:docMk/>
          <pc:sldMk cId="3642341873" sldId="458"/>
        </pc:sldMkLst>
      </pc:sldChg>
      <pc:sldChg chg="modSp mod">
        <pc:chgData name="NORBEY DANILO MUÑOZ CAÑON" userId="29f64d73-8b12-4c53-a9f3-1c223397a229" providerId="ADAL" clId="{B890DD6B-763D-46DD-99DC-5504E9D9E5BB}" dt="2023-10-17T23:00:55.588" v="180"/>
        <pc:sldMkLst>
          <pc:docMk/>
          <pc:sldMk cId="416435167" sldId="459"/>
        </pc:sldMkLst>
        <pc:spChg chg="mod">
          <ac:chgData name="NORBEY DANILO MUÑOZ CAÑON" userId="29f64d73-8b12-4c53-a9f3-1c223397a229" providerId="ADAL" clId="{B890DD6B-763D-46DD-99DC-5504E9D9E5BB}" dt="2023-10-17T23:00:55.588" v="180"/>
          <ac:spMkLst>
            <pc:docMk/>
            <pc:sldMk cId="416435167" sldId="459"/>
            <ac:spMk id="2" creationId="{79F59601-B55F-0307-DD2C-9B220E6D5A0C}"/>
          </ac:spMkLst>
        </pc:spChg>
      </pc:sldChg>
      <pc:sldChg chg="modSp mod">
        <pc:chgData name="NORBEY DANILO MUÑOZ CAÑON" userId="29f64d73-8b12-4c53-a9f3-1c223397a229" providerId="ADAL" clId="{B890DD6B-763D-46DD-99DC-5504E9D9E5BB}" dt="2023-10-17T22:49:10.397" v="170" actId="20577"/>
        <pc:sldMkLst>
          <pc:docMk/>
          <pc:sldMk cId="845485574" sldId="461"/>
        </pc:sldMkLst>
        <pc:spChg chg="mod">
          <ac:chgData name="NORBEY DANILO MUÑOZ CAÑON" userId="29f64d73-8b12-4c53-a9f3-1c223397a229" providerId="ADAL" clId="{B890DD6B-763D-46DD-99DC-5504E9D9E5BB}" dt="2023-10-17T22:49:10.397" v="170" actId="20577"/>
          <ac:spMkLst>
            <pc:docMk/>
            <pc:sldMk cId="845485574" sldId="461"/>
            <ac:spMk id="192" creationId="{00000000-0000-0000-0000-000000000000}"/>
          </ac:spMkLst>
        </pc:spChg>
      </pc:sldChg>
      <pc:sldChg chg="add ord">
        <pc:chgData name="NORBEY DANILO MUÑOZ CAÑON" userId="29f64d73-8b12-4c53-a9f3-1c223397a229" providerId="ADAL" clId="{B890DD6B-763D-46DD-99DC-5504E9D9E5BB}" dt="2023-10-17T22:33:48.465" v="63"/>
        <pc:sldMkLst>
          <pc:docMk/>
          <pc:sldMk cId="18360272" sldId="462"/>
        </pc:sldMkLst>
      </pc:sldChg>
      <pc:sldChg chg="addSp delSp modSp add mod">
        <pc:chgData name="NORBEY DANILO MUÑOZ CAÑON" userId="29f64d73-8b12-4c53-a9f3-1c223397a229" providerId="ADAL" clId="{B890DD6B-763D-46DD-99DC-5504E9D9E5BB}" dt="2023-10-17T22:30:54.267" v="55" actId="1076"/>
        <pc:sldMkLst>
          <pc:docMk/>
          <pc:sldMk cId="236282879" sldId="463"/>
        </pc:sldMkLst>
        <pc:spChg chg="add del mod">
          <ac:chgData name="NORBEY DANILO MUÑOZ CAÑON" userId="29f64d73-8b12-4c53-a9f3-1c223397a229" providerId="ADAL" clId="{B890DD6B-763D-46DD-99DC-5504E9D9E5BB}" dt="2023-10-17T22:30:29.253" v="50" actId="478"/>
          <ac:spMkLst>
            <pc:docMk/>
            <pc:sldMk cId="236282879" sldId="463"/>
            <ac:spMk id="3" creationId="{AA1FEAB0-6EA9-23B0-CE76-457BAAE49A4B}"/>
          </ac:spMkLst>
        </pc:spChg>
        <pc:spChg chg="add del">
          <ac:chgData name="NORBEY DANILO MUÑOZ CAÑON" userId="29f64d73-8b12-4c53-a9f3-1c223397a229" providerId="ADAL" clId="{B890DD6B-763D-46DD-99DC-5504E9D9E5BB}" dt="2023-10-17T22:30:35.678" v="52" actId="478"/>
          <ac:spMkLst>
            <pc:docMk/>
            <pc:sldMk cId="236282879" sldId="463"/>
            <ac:spMk id="5" creationId="{59EB7A12-AA8A-C2FE-6B2A-0570A03F4A19}"/>
          </ac:spMkLst>
        </pc:spChg>
        <pc:spChg chg="del">
          <ac:chgData name="NORBEY DANILO MUÑOZ CAÑON" userId="29f64d73-8b12-4c53-a9f3-1c223397a229" providerId="ADAL" clId="{B890DD6B-763D-46DD-99DC-5504E9D9E5BB}" dt="2023-10-17T22:30:26.239" v="49" actId="478"/>
          <ac:spMkLst>
            <pc:docMk/>
            <pc:sldMk cId="236282879" sldId="463"/>
            <ac:spMk id="192" creationId="{00000000-0000-0000-0000-000000000000}"/>
          </ac:spMkLst>
        </pc:spChg>
        <pc:picChg chg="add mod">
          <ac:chgData name="NORBEY DANILO MUÑOZ CAÑON" userId="29f64d73-8b12-4c53-a9f3-1c223397a229" providerId="ADAL" clId="{B890DD6B-763D-46DD-99DC-5504E9D9E5BB}" dt="2023-10-17T22:30:54.267" v="55" actId="1076"/>
          <ac:picMkLst>
            <pc:docMk/>
            <pc:sldMk cId="236282879" sldId="463"/>
            <ac:picMk id="1026" creationId="{9CA2BCB7-E6B9-39FC-DCD5-894FC93DC01A}"/>
          </ac:picMkLst>
        </pc:picChg>
      </pc:sldChg>
      <pc:sldChg chg="addSp delSp add modNotesTx">
        <pc:chgData name="NORBEY DANILO MUÑOZ CAÑON" userId="29f64d73-8b12-4c53-a9f3-1c223397a229" providerId="ADAL" clId="{B890DD6B-763D-46DD-99DC-5504E9D9E5BB}" dt="2023-10-17T22:32:47.909" v="61" actId="20577"/>
        <pc:sldMkLst>
          <pc:docMk/>
          <pc:sldMk cId="290645531" sldId="464"/>
        </pc:sldMkLst>
        <pc:picChg chg="del">
          <ac:chgData name="NORBEY DANILO MUÑOZ CAÑON" userId="29f64d73-8b12-4c53-a9f3-1c223397a229" providerId="ADAL" clId="{B890DD6B-763D-46DD-99DC-5504E9D9E5BB}" dt="2023-10-17T22:32:15.735" v="57" actId="478"/>
          <ac:picMkLst>
            <pc:docMk/>
            <pc:sldMk cId="290645531" sldId="464"/>
            <ac:picMk id="1026" creationId="{9CA2BCB7-E6B9-39FC-DCD5-894FC93DC01A}"/>
          </ac:picMkLst>
        </pc:picChg>
        <pc:picChg chg="add">
          <ac:chgData name="NORBEY DANILO MUÑOZ CAÑON" userId="29f64d73-8b12-4c53-a9f3-1c223397a229" providerId="ADAL" clId="{B890DD6B-763D-46DD-99DC-5504E9D9E5BB}" dt="2023-10-17T22:32:20.567" v="58"/>
          <ac:picMkLst>
            <pc:docMk/>
            <pc:sldMk cId="290645531" sldId="464"/>
            <ac:picMk id="2050" creationId="{2C71B14E-8F2F-00C9-2F82-8EF494DDCEAC}"/>
          </ac:picMkLst>
        </pc:picChg>
      </pc:sldChg>
      <pc:sldChg chg="modSp add mod ord">
        <pc:chgData name="NORBEY DANILO MUÑOZ CAÑON" userId="29f64d73-8b12-4c53-a9f3-1c223397a229" providerId="ADAL" clId="{B890DD6B-763D-46DD-99DC-5504E9D9E5BB}" dt="2023-10-17T22:36:30.376" v="101" actId="15"/>
        <pc:sldMkLst>
          <pc:docMk/>
          <pc:sldMk cId="1955212233" sldId="465"/>
        </pc:sldMkLst>
        <pc:spChg chg="mod">
          <ac:chgData name="NORBEY DANILO MUÑOZ CAÑON" userId="29f64d73-8b12-4c53-a9f3-1c223397a229" providerId="ADAL" clId="{B890DD6B-763D-46DD-99DC-5504E9D9E5BB}" dt="2023-10-17T22:35:42.078" v="80" actId="20577"/>
          <ac:spMkLst>
            <pc:docMk/>
            <pc:sldMk cId="1955212233" sldId="465"/>
            <ac:spMk id="191" creationId="{00000000-0000-0000-0000-000000000000}"/>
          </ac:spMkLst>
        </pc:spChg>
        <pc:spChg chg="mod">
          <ac:chgData name="NORBEY DANILO MUÑOZ CAÑON" userId="29f64d73-8b12-4c53-a9f3-1c223397a229" providerId="ADAL" clId="{B890DD6B-763D-46DD-99DC-5504E9D9E5BB}" dt="2023-10-17T22:36:30.376" v="101" actId="15"/>
          <ac:spMkLst>
            <pc:docMk/>
            <pc:sldMk cId="1955212233" sldId="465"/>
            <ac:spMk id="192" creationId="{00000000-0000-0000-0000-000000000000}"/>
          </ac:spMkLst>
        </pc:spChg>
      </pc:sldChg>
      <pc:sldChg chg="modSp add mod">
        <pc:chgData name="NORBEY DANILO MUÑOZ CAÑON" userId="29f64d73-8b12-4c53-a9f3-1c223397a229" providerId="ADAL" clId="{B890DD6B-763D-46DD-99DC-5504E9D9E5BB}" dt="2023-10-17T22:37:46.530" v="123" actId="20577"/>
        <pc:sldMkLst>
          <pc:docMk/>
          <pc:sldMk cId="3462484727" sldId="466"/>
        </pc:sldMkLst>
        <pc:spChg chg="mod">
          <ac:chgData name="NORBEY DANILO MUÑOZ CAÑON" userId="29f64d73-8b12-4c53-a9f3-1c223397a229" providerId="ADAL" clId="{B890DD6B-763D-46DD-99DC-5504E9D9E5BB}" dt="2023-10-17T22:37:46.530" v="123" actId="20577"/>
          <ac:spMkLst>
            <pc:docMk/>
            <pc:sldMk cId="3462484727" sldId="466"/>
            <ac:spMk id="192" creationId="{00000000-0000-0000-0000-000000000000}"/>
          </ac:spMkLst>
        </pc:spChg>
      </pc:sldChg>
      <pc:sldChg chg="modSp add mod modNotesTx">
        <pc:chgData name="NORBEY DANILO MUÑOZ CAÑON" userId="29f64d73-8b12-4c53-a9f3-1c223397a229" providerId="ADAL" clId="{B890DD6B-763D-46DD-99DC-5504E9D9E5BB}" dt="2023-10-17T22:39:36.362" v="154" actId="20577"/>
        <pc:sldMkLst>
          <pc:docMk/>
          <pc:sldMk cId="2441478939" sldId="467"/>
        </pc:sldMkLst>
        <pc:spChg chg="mod">
          <ac:chgData name="NORBEY DANILO MUÑOZ CAÑON" userId="29f64d73-8b12-4c53-a9f3-1c223397a229" providerId="ADAL" clId="{B890DD6B-763D-46DD-99DC-5504E9D9E5BB}" dt="2023-10-17T22:38:10.479" v="126" actId="20577"/>
          <ac:spMkLst>
            <pc:docMk/>
            <pc:sldMk cId="2441478939" sldId="467"/>
            <ac:spMk id="192" creationId="{00000000-0000-0000-0000-000000000000}"/>
          </ac:spMkLst>
        </pc:spChg>
      </pc:sldChg>
      <pc:sldChg chg="addSp delSp modSp add mod modNotesTx">
        <pc:chgData name="NORBEY DANILO MUÑOZ CAÑON" userId="29f64d73-8b12-4c53-a9f3-1c223397a229" providerId="ADAL" clId="{B890DD6B-763D-46DD-99DC-5504E9D9E5BB}" dt="2023-10-17T22:45:13.573" v="164" actId="20577"/>
        <pc:sldMkLst>
          <pc:docMk/>
          <pc:sldMk cId="3956243121" sldId="468"/>
        </pc:sldMkLst>
        <pc:spChg chg="add del mod">
          <ac:chgData name="NORBEY DANILO MUÑOZ CAÑON" userId="29f64d73-8b12-4c53-a9f3-1c223397a229" providerId="ADAL" clId="{B890DD6B-763D-46DD-99DC-5504E9D9E5BB}" dt="2023-10-17T22:43:06.305" v="157" actId="478"/>
          <ac:spMkLst>
            <pc:docMk/>
            <pc:sldMk cId="3956243121" sldId="468"/>
            <ac:spMk id="3" creationId="{33CE84DA-8839-7B59-40E0-1ACBBF257CB4}"/>
          </ac:spMkLst>
        </pc:spChg>
        <pc:spChg chg="add del mod">
          <ac:chgData name="NORBEY DANILO MUÑOZ CAÑON" userId="29f64d73-8b12-4c53-a9f3-1c223397a229" providerId="ADAL" clId="{B890DD6B-763D-46DD-99DC-5504E9D9E5BB}" dt="2023-10-17T22:43:14.304" v="160" actId="478"/>
          <ac:spMkLst>
            <pc:docMk/>
            <pc:sldMk cId="3956243121" sldId="468"/>
            <ac:spMk id="5" creationId="{245213DC-4139-A6E5-BA8D-CFF2FB671198}"/>
          </ac:spMkLst>
        </pc:spChg>
        <pc:spChg chg="del">
          <ac:chgData name="NORBEY DANILO MUÑOZ CAÑON" userId="29f64d73-8b12-4c53-a9f3-1c223397a229" providerId="ADAL" clId="{B890DD6B-763D-46DD-99DC-5504E9D9E5BB}" dt="2023-10-17T22:43:10.511" v="159" actId="478"/>
          <ac:spMkLst>
            <pc:docMk/>
            <pc:sldMk cId="3956243121" sldId="468"/>
            <ac:spMk id="191" creationId="{00000000-0000-0000-0000-000000000000}"/>
          </ac:spMkLst>
        </pc:spChg>
        <pc:spChg chg="del">
          <ac:chgData name="NORBEY DANILO MUÑOZ CAÑON" userId="29f64d73-8b12-4c53-a9f3-1c223397a229" providerId="ADAL" clId="{B890DD6B-763D-46DD-99DC-5504E9D9E5BB}" dt="2023-10-17T22:43:03.959" v="156" actId="478"/>
          <ac:spMkLst>
            <pc:docMk/>
            <pc:sldMk cId="3956243121" sldId="468"/>
            <ac:spMk id="192" creationId="{00000000-0000-0000-0000-000000000000}"/>
          </ac:spMkLst>
        </pc:spChg>
        <pc:picChg chg="add">
          <ac:chgData name="NORBEY DANILO MUÑOZ CAÑON" userId="29f64d73-8b12-4c53-a9f3-1c223397a229" providerId="ADAL" clId="{B890DD6B-763D-46DD-99DC-5504E9D9E5BB}" dt="2023-10-17T22:43:07.752" v="158"/>
          <ac:picMkLst>
            <pc:docMk/>
            <pc:sldMk cId="3956243121" sldId="468"/>
            <ac:picMk id="3074" creationId="{F2803C4D-C0F1-5D66-1CCA-8F0096646F73}"/>
          </ac:picMkLst>
        </pc:picChg>
      </pc:sldChg>
      <pc:sldChg chg="addSp delSp add modNotesTx">
        <pc:chgData name="NORBEY DANILO MUÑOZ CAÑON" userId="29f64d73-8b12-4c53-a9f3-1c223397a229" providerId="ADAL" clId="{B890DD6B-763D-46DD-99DC-5504E9D9E5BB}" dt="2023-10-17T22:47:36.796" v="168" actId="20577"/>
        <pc:sldMkLst>
          <pc:docMk/>
          <pc:sldMk cId="2567150733" sldId="469"/>
        </pc:sldMkLst>
        <pc:picChg chg="del">
          <ac:chgData name="NORBEY DANILO MUÑOZ CAÑON" userId="29f64d73-8b12-4c53-a9f3-1c223397a229" providerId="ADAL" clId="{B890DD6B-763D-46DD-99DC-5504E9D9E5BB}" dt="2023-10-17T22:47:32.043" v="166" actId="478"/>
          <ac:picMkLst>
            <pc:docMk/>
            <pc:sldMk cId="2567150733" sldId="469"/>
            <ac:picMk id="3074" creationId="{F2803C4D-C0F1-5D66-1CCA-8F0096646F73}"/>
          </ac:picMkLst>
        </pc:picChg>
        <pc:picChg chg="add">
          <ac:chgData name="NORBEY DANILO MUÑOZ CAÑON" userId="29f64d73-8b12-4c53-a9f3-1c223397a229" providerId="ADAL" clId="{B890DD6B-763D-46DD-99DC-5504E9D9E5BB}" dt="2023-10-17T22:47:32.813" v="167"/>
          <ac:picMkLst>
            <pc:docMk/>
            <pc:sldMk cId="2567150733" sldId="469"/>
            <ac:picMk id="4098" creationId="{1286E1EA-AAAA-6DB5-2954-A4FA7C32742E}"/>
          </ac:picMkLst>
        </pc:picChg>
      </pc:sldChg>
      <pc:sldMasterChg chg="delSldLayout">
        <pc:chgData name="NORBEY DANILO MUÑOZ CAÑON" userId="29f64d73-8b12-4c53-a9f3-1c223397a229" providerId="ADAL" clId="{B890DD6B-763D-46DD-99DC-5504E9D9E5BB}" dt="2023-10-17T19:30:01.221" v="27" actId="47"/>
        <pc:sldMasterMkLst>
          <pc:docMk/>
          <pc:sldMasterMk cId="0" sldId="2147483675"/>
        </pc:sldMasterMkLst>
        <pc:sldLayoutChg chg="del">
          <pc:chgData name="NORBEY DANILO MUÑOZ CAÑON" userId="29f64d73-8b12-4c53-a9f3-1c223397a229" providerId="ADAL" clId="{B890DD6B-763D-46DD-99DC-5504E9D9E5BB}" dt="2023-10-17T19:30:01.221" v="27" actId="47"/>
          <pc:sldLayoutMkLst>
            <pc:docMk/>
            <pc:sldMasterMk cId="0" sldId="2147483675"/>
            <pc:sldLayoutMk cId="0" sldId="2147483648"/>
          </pc:sldLayoutMkLst>
        </pc:sldLayoutChg>
      </pc:sldMasterChg>
    </pc:docChg>
  </pc:docChgLst>
  <pc:docChgLst>
    <pc:chgData name="NORBEY DANILO" userId="29f64d73-8b12-4c53-a9f3-1c223397a229" providerId="ADAL" clId="{8ECFF5A5-4F05-4947-A718-8B300B80144C}"/>
    <pc:docChg chg="undo custSel addSld delSld modSld sldOrd">
      <pc:chgData name="NORBEY DANILO" userId="29f64d73-8b12-4c53-a9f3-1c223397a229" providerId="ADAL" clId="{8ECFF5A5-4F05-4947-A718-8B300B80144C}" dt="2023-03-21T20:28:23.571" v="2504"/>
      <pc:docMkLst>
        <pc:docMk/>
      </pc:docMkLst>
      <pc:sldChg chg="modSp mod">
        <pc:chgData name="NORBEY DANILO" userId="29f64d73-8b12-4c53-a9f3-1c223397a229" providerId="ADAL" clId="{8ECFF5A5-4F05-4947-A718-8B300B80144C}" dt="2023-03-21T17:03:45.375" v="39" actId="20577"/>
        <pc:sldMkLst>
          <pc:docMk/>
          <pc:sldMk cId="0" sldId="256"/>
        </pc:sldMkLst>
        <pc:spChg chg="mod">
          <ac:chgData name="NORBEY DANILO" userId="29f64d73-8b12-4c53-a9f3-1c223397a229" providerId="ADAL" clId="{8ECFF5A5-4F05-4947-A718-8B300B80144C}" dt="2023-03-21T17:03:37.312" v="15" actId="20577"/>
          <ac:spMkLst>
            <pc:docMk/>
            <pc:sldMk cId="0" sldId="256"/>
            <ac:spMk id="185" creationId="{00000000-0000-0000-0000-000000000000}"/>
          </ac:spMkLst>
        </pc:spChg>
        <pc:spChg chg="mod">
          <ac:chgData name="NORBEY DANILO" userId="29f64d73-8b12-4c53-a9f3-1c223397a229" providerId="ADAL" clId="{8ECFF5A5-4F05-4947-A718-8B300B80144C}" dt="2023-03-21T17:03:45.375" v="39" actId="20577"/>
          <ac:spMkLst>
            <pc:docMk/>
            <pc:sldMk cId="0" sldId="256"/>
            <ac:spMk id="186" creationId="{00000000-0000-0000-0000-000000000000}"/>
          </ac:spMkLst>
        </pc:spChg>
      </pc:sldChg>
      <pc:sldChg chg="modSp mod">
        <pc:chgData name="NORBEY DANILO" userId="29f64d73-8b12-4c53-a9f3-1c223397a229" providerId="ADAL" clId="{8ECFF5A5-4F05-4947-A718-8B300B80144C}" dt="2023-03-21T18:09:00.653" v="1299" actId="20577"/>
        <pc:sldMkLst>
          <pc:docMk/>
          <pc:sldMk cId="0" sldId="259"/>
        </pc:sldMkLst>
        <pc:spChg chg="mod">
          <ac:chgData name="NORBEY DANILO" userId="29f64d73-8b12-4c53-a9f3-1c223397a229" providerId="ADAL" clId="{8ECFF5A5-4F05-4947-A718-8B300B80144C}" dt="2023-03-21T18:09:00.653" v="1299" actId="20577"/>
          <ac:spMkLst>
            <pc:docMk/>
            <pc:sldMk cId="0" sldId="259"/>
            <ac:spMk id="215" creationId="{00000000-0000-0000-0000-000000000000}"/>
          </ac:spMkLst>
        </pc:spChg>
      </pc:sldChg>
      <pc:sldChg chg="modSp mod">
        <pc:chgData name="NORBEY DANILO" userId="29f64d73-8b12-4c53-a9f3-1c223397a229" providerId="ADAL" clId="{8ECFF5A5-4F05-4947-A718-8B300B80144C}" dt="2023-03-21T19:02:49.287" v="1962" actId="20577"/>
        <pc:sldMkLst>
          <pc:docMk/>
          <pc:sldMk cId="0" sldId="279"/>
        </pc:sldMkLst>
        <pc:spChg chg="mod">
          <ac:chgData name="NORBEY DANILO" userId="29f64d73-8b12-4c53-a9f3-1c223397a229" providerId="ADAL" clId="{8ECFF5A5-4F05-4947-A718-8B300B80144C}" dt="2023-03-21T19:02:49.287" v="1962" actId="20577"/>
          <ac:spMkLst>
            <pc:docMk/>
            <pc:sldMk cId="0" sldId="279"/>
            <ac:spMk id="497" creationId="{00000000-0000-0000-0000-000000000000}"/>
          </ac:spMkLst>
        </pc:spChg>
      </pc:sldChg>
      <pc:sldChg chg="modSp mod">
        <pc:chgData name="NORBEY DANILO" userId="29f64d73-8b12-4c53-a9f3-1c223397a229" providerId="ADAL" clId="{8ECFF5A5-4F05-4947-A718-8B300B80144C}" dt="2023-03-21T17:32:04.463" v="298" actId="20577"/>
        <pc:sldMkLst>
          <pc:docMk/>
          <pc:sldMk cId="4118244966" sldId="311"/>
        </pc:sldMkLst>
        <pc:spChg chg="mod">
          <ac:chgData name="NORBEY DANILO" userId="29f64d73-8b12-4c53-a9f3-1c223397a229" providerId="ADAL" clId="{8ECFF5A5-4F05-4947-A718-8B300B80144C}" dt="2023-03-21T17:27:17.592" v="274" actId="20577"/>
          <ac:spMkLst>
            <pc:docMk/>
            <pc:sldMk cId="4118244966" sldId="311"/>
            <ac:spMk id="191" creationId="{00000000-0000-0000-0000-000000000000}"/>
          </ac:spMkLst>
        </pc:spChg>
        <pc:spChg chg="mod">
          <ac:chgData name="NORBEY DANILO" userId="29f64d73-8b12-4c53-a9f3-1c223397a229" providerId="ADAL" clId="{8ECFF5A5-4F05-4947-A718-8B300B80144C}" dt="2023-03-21T17:32:04.463" v="298" actId="20577"/>
          <ac:spMkLst>
            <pc:docMk/>
            <pc:sldMk cId="4118244966" sldId="311"/>
            <ac:spMk id="192" creationId="{00000000-0000-0000-0000-000000000000}"/>
          </ac:spMkLst>
        </pc:spChg>
      </pc:sldChg>
      <pc:sldChg chg="modSp mod">
        <pc:chgData name="NORBEY DANILO" userId="29f64d73-8b12-4c53-a9f3-1c223397a229" providerId="ADAL" clId="{8ECFF5A5-4F05-4947-A718-8B300B80144C}" dt="2023-03-21T17:18:15.520" v="61" actId="20577"/>
        <pc:sldMkLst>
          <pc:docMk/>
          <pc:sldMk cId="2012777000" sldId="312"/>
        </pc:sldMkLst>
        <pc:spChg chg="mod">
          <ac:chgData name="NORBEY DANILO" userId="29f64d73-8b12-4c53-a9f3-1c223397a229" providerId="ADAL" clId="{8ECFF5A5-4F05-4947-A718-8B300B80144C}" dt="2023-03-21T17:17:04.331" v="50" actId="20577"/>
          <ac:spMkLst>
            <pc:docMk/>
            <pc:sldMk cId="2012777000" sldId="312"/>
            <ac:spMk id="191" creationId="{00000000-0000-0000-0000-000000000000}"/>
          </ac:spMkLst>
        </pc:spChg>
        <pc:spChg chg="mod">
          <ac:chgData name="NORBEY DANILO" userId="29f64d73-8b12-4c53-a9f3-1c223397a229" providerId="ADAL" clId="{8ECFF5A5-4F05-4947-A718-8B300B80144C}" dt="2023-03-21T17:18:15.520" v="61" actId="20577"/>
          <ac:spMkLst>
            <pc:docMk/>
            <pc:sldMk cId="2012777000" sldId="312"/>
            <ac:spMk id="192" creationId="{00000000-0000-0000-0000-000000000000}"/>
          </ac:spMkLst>
        </pc:spChg>
      </pc:sldChg>
      <pc:sldChg chg="del">
        <pc:chgData name="NORBEY DANILO" userId="29f64d73-8b12-4c53-a9f3-1c223397a229" providerId="ADAL" clId="{8ECFF5A5-4F05-4947-A718-8B300B80144C}" dt="2023-03-21T19:18:29.701" v="2056" actId="47"/>
        <pc:sldMkLst>
          <pc:docMk/>
          <pc:sldMk cId="2834772407" sldId="313"/>
        </pc:sldMkLst>
      </pc:sldChg>
      <pc:sldChg chg="modSp mod">
        <pc:chgData name="NORBEY DANILO" userId="29f64d73-8b12-4c53-a9f3-1c223397a229" providerId="ADAL" clId="{8ECFF5A5-4F05-4947-A718-8B300B80144C}" dt="2023-03-21T18:07:31.270" v="1293" actId="20577"/>
        <pc:sldMkLst>
          <pc:docMk/>
          <pc:sldMk cId="2213320943" sldId="314"/>
        </pc:sldMkLst>
        <pc:spChg chg="mod">
          <ac:chgData name="NORBEY DANILO" userId="29f64d73-8b12-4c53-a9f3-1c223397a229" providerId="ADAL" clId="{8ECFF5A5-4F05-4947-A718-8B300B80144C}" dt="2023-03-21T18:07:31.270" v="1293" actId="20577"/>
          <ac:spMkLst>
            <pc:docMk/>
            <pc:sldMk cId="2213320943" sldId="314"/>
            <ac:spMk id="222" creationId="{00000000-0000-0000-0000-000000000000}"/>
          </ac:spMkLst>
        </pc:spChg>
      </pc:sldChg>
      <pc:sldChg chg="addSp delSp modSp mod">
        <pc:chgData name="NORBEY DANILO" userId="29f64d73-8b12-4c53-a9f3-1c223397a229" providerId="ADAL" clId="{8ECFF5A5-4F05-4947-A718-8B300B80144C}" dt="2023-03-21T18:58:57.464" v="1903" actId="1076"/>
        <pc:sldMkLst>
          <pc:docMk/>
          <pc:sldMk cId="3021841683" sldId="315"/>
        </pc:sldMkLst>
        <pc:spChg chg="add mod">
          <ac:chgData name="NORBEY DANILO" userId="29f64d73-8b12-4c53-a9f3-1c223397a229" providerId="ADAL" clId="{8ECFF5A5-4F05-4947-A718-8B300B80144C}" dt="2023-03-21T18:58:57.464" v="1903" actId="1076"/>
          <ac:spMkLst>
            <pc:docMk/>
            <pc:sldMk cId="3021841683" sldId="315"/>
            <ac:spMk id="2" creationId="{B7911243-06DE-08C6-CF71-5AC5F50A9D7C}"/>
          </ac:spMkLst>
        </pc:spChg>
        <pc:picChg chg="del">
          <ac:chgData name="NORBEY DANILO" userId="29f64d73-8b12-4c53-a9f3-1c223397a229" providerId="ADAL" clId="{8ECFF5A5-4F05-4947-A718-8B300B80144C}" dt="2023-03-21T18:55:17.665" v="1896" actId="478"/>
          <ac:picMkLst>
            <pc:docMk/>
            <pc:sldMk cId="3021841683" sldId="315"/>
            <ac:picMk id="5" creationId="{6F9A33DD-9133-595D-A7B1-7F5E6D117A55}"/>
          </ac:picMkLst>
        </pc:picChg>
      </pc:sldChg>
      <pc:sldChg chg="modSp mod">
        <pc:chgData name="NORBEY DANILO" userId="29f64d73-8b12-4c53-a9f3-1c223397a229" providerId="ADAL" clId="{8ECFF5A5-4F05-4947-A718-8B300B80144C}" dt="2023-03-21T17:35:34.880" v="364" actId="20577"/>
        <pc:sldMkLst>
          <pc:docMk/>
          <pc:sldMk cId="844426838" sldId="370"/>
        </pc:sldMkLst>
        <pc:spChg chg="mod">
          <ac:chgData name="NORBEY DANILO" userId="29f64d73-8b12-4c53-a9f3-1c223397a229" providerId="ADAL" clId="{8ECFF5A5-4F05-4947-A718-8B300B80144C}" dt="2023-03-21T17:34:38.033" v="328" actId="20577"/>
          <ac:spMkLst>
            <pc:docMk/>
            <pc:sldMk cId="844426838" sldId="370"/>
            <ac:spMk id="191" creationId="{00000000-0000-0000-0000-000000000000}"/>
          </ac:spMkLst>
        </pc:spChg>
        <pc:spChg chg="mod">
          <ac:chgData name="NORBEY DANILO" userId="29f64d73-8b12-4c53-a9f3-1c223397a229" providerId="ADAL" clId="{8ECFF5A5-4F05-4947-A718-8B300B80144C}" dt="2023-03-21T17:35:34.880" v="364" actId="20577"/>
          <ac:spMkLst>
            <pc:docMk/>
            <pc:sldMk cId="844426838" sldId="370"/>
            <ac:spMk id="192" creationId="{00000000-0000-0000-0000-000000000000}"/>
          </ac:spMkLst>
        </pc:spChg>
      </pc:sldChg>
      <pc:sldChg chg="delSp modSp mod">
        <pc:chgData name="NORBEY DANILO" userId="29f64d73-8b12-4c53-a9f3-1c223397a229" providerId="ADAL" clId="{8ECFF5A5-4F05-4947-A718-8B300B80144C}" dt="2023-03-21T17:26:17.609" v="204" actId="21"/>
        <pc:sldMkLst>
          <pc:docMk/>
          <pc:sldMk cId="1640251976" sldId="371"/>
        </pc:sldMkLst>
        <pc:spChg chg="mod">
          <ac:chgData name="NORBEY DANILO" userId="29f64d73-8b12-4c53-a9f3-1c223397a229" providerId="ADAL" clId="{8ECFF5A5-4F05-4947-A718-8B300B80144C}" dt="2023-03-21T17:23:11.657" v="113" actId="20577"/>
          <ac:spMkLst>
            <pc:docMk/>
            <pc:sldMk cId="1640251976" sldId="371"/>
            <ac:spMk id="191" creationId="{00000000-0000-0000-0000-000000000000}"/>
          </ac:spMkLst>
        </pc:spChg>
        <pc:spChg chg="mod">
          <ac:chgData name="NORBEY DANILO" userId="29f64d73-8b12-4c53-a9f3-1c223397a229" providerId="ADAL" clId="{8ECFF5A5-4F05-4947-A718-8B300B80144C}" dt="2023-03-21T17:26:17.609" v="204" actId="21"/>
          <ac:spMkLst>
            <pc:docMk/>
            <pc:sldMk cId="1640251976" sldId="371"/>
            <ac:spMk id="192" creationId="{00000000-0000-0000-0000-000000000000}"/>
          </ac:spMkLst>
        </pc:spChg>
        <pc:picChg chg="del">
          <ac:chgData name="NORBEY DANILO" userId="29f64d73-8b12-4c53-a9f3-1c223397a229" providerId="ADAL" clId="{8ECFF5A5-4F05-4947-A718-8B300B80144C}" dt="2023-03-21T17:23:02.872" v="111" actId="478"/>
          <ac:picMkLst>
            <pc:docMk/>
            <pc:sldMk cId="1640251976" sldId="371"/>
            <ac:picMk id="1026" creationId="{F4DF180B-DE61-4810-2964-8AE9D712AD79}"/>
          </ac:picMkLst>
        </pc:picChg>
      </pc:sldChg>
      <pc:sldChg chg="delSp modSp mod ord">
        <pc:chgData name="NORBEY DANILO" userId="29f64d73-8b12-4c53-a9f3-1c223397a229" providerId="ADAL" clId="{8ECFF5A5-4F05-4947-A718-8B300B80144C}" dt="2023-03-21T17:44:54.625" v="551" actId="20577"/>
        <pc:sldMkLst>
          <pc:docMk/>
          <pc:sldMk cId="2669140229" sldId="374"/>
        </pc:sldMkLst>
        <pc:spChg chg="mod">
          <ac:chgData name="NORBEY DANILO" userId="29f64d73-8b12-4c53-a9f3-1c223397a229" providerId="ADAL" clId="{8ECFF5A5-4F05-4947-A718-8B300B80144C}" dt="2023-03-21T17:44:54.625" v="551" actId="20577"/>
          <ac:spMkLst>
            <pc:docMk/>
            <pc:sldMk cId="2669140229" sldId="374"/>
            <ac:spMk id="2" creationId="{C0B608A9-9574-5207-56A3-C5CFEE4309AD}"/>
          </ac:spMkLst>
        </pc:spChg>
        <pc:spChg chg="mod">
          <ac:chgData name="NORBEY DANILO" userId="29f64d73-8b12-4c53-a9f3-1c223397a229" providerId="ADAL" clId="{8ECFF5A5-4F05-4947-A718-8B300B80144C}" dt="2023-03-21T17:44:00.375" v="544" actId="20577"/>
          <ac:spMkLst>
            <pc:docMk/>
            <pc:sldMk cId="2669140229" sldId="374"/>
            <ac:spMk id="191" creationId="{00000000-0000-0000-0000-000000000000}"/>
          </ac:spMkLst>
        </pc:spChg>
        <pc:picChg chg="del">
          <ac:chgData name="NORBEY DANILO" userId="29f64d73-8b12-4c53-a9f3-1c223397a229" providerId="ADAL" clId="{8ECFF5A5-4F05-4947-A718-8B300B80144C}" dt="2023-03-21T17:44:46.054" v="546" actId="478"/>
          <ac:picMkLst>
            <pc:docMk/>
            <pc:sldMk cId="2669140229" sldId="374"/>
            <ac:picMk id="4" creationId="{3CC63424-56E9-BFB1-F114-2CFC51AB183C}"/>
          </ac:picMkLst>
        </pc:picChg>
      </pc:sldChg>
      <pc:sldChg chg="addSp delSp modSp mod ord">
        <pc:chgData name="NORBEY DANILO" userId="29f64d73-8b12-4c53-a9f3-1c223397a229" providerId="ADAL" clId="{8ECFF5A5-4F05-4947-A718-8B300B80144C}" dt="2023-03-21T17:51:58.307" v="845" actId="21"/>
        <pc:sldMkLst>
          <pc:docMk/>
          <pc:sldMk cId="805343460" sldId="375"/>
        </pc:sldMkLst>
        <pc:spChg chg="mod">
          <ac:chgData name="NORBEY DANILO" userId="29f64d73-8b12-4c53-a9f3-1c223397a229" providerId="ADAL" clId="{8ECFF5A5-4F05-4947-A718-8B300B80144C}" dt="2023-03-21T17:51:30.464" v="843" actId="20577"/>
          <ac:spMkLst>
            <pc:docMk/>
            <pc:sldMk cId="805343460" sldId="375"/>
            <ac:spMk id="2" creationId="{C0B608A9-9574-5207-56A3-C5CFEE4309AD}"/>
          </ac:spMkLst>
        </pc:spChg>
        <pc:spChg chg="mod">
          <ac:chgData name="NORBEY DANILO" userId="29f64d73-8b12-4c53-a9f3-1c223397a229" providerId="ADAL" clId="{8ECFF5A5-4F05-4947-A718-8B300B80144C}" dt="2023-03-21T17:49:45.086" v="764" actId="20577"/>
          <ac:spMkLst>
            <pc:docMk/>
            <pc:sldMk cId="805343460" sldId="375"/>
            <ac:spMk id="191" creationId="{00000000-0000-0000-0000-000000000000}"/>
          </ac:spMkLst>
        </pc:spChg>
        <pc:picChg chg="add del">
          <ac:chgData name="NORBEY DANILO" userId="29f64d73-8b12-4c53-a9f3-1c223397a229" providerId="ADAL" clId="{8ECFF5A5-4F05-4947-A718-8B300B80144C}" dt="2023-03-21T17:51:58.307" v="845" actId="21"/>
          <ac:picMkLst>
            <pc:docMk/>
            <pc:sldMk cId="805343460" sldId="375"/>
            <ac:picMk id="4" creationId="{E5AC1D26-DC92-01D8-0400-6DB7218D0E75}"/>
          </ac:picMkLst>
        </pc:picChg>
      </pc:sldChg>
      <pc:sldChg chg="delSp modSp mod">
        <pc:chgData name="NORBEY DANILO" userId="29f64d73-8b12-4c53-a9f3-1c223397a229" providerId="ADAL" clId="{8ECFF5A5-4F05-4947-A718-8B300B80144C}" dt="2023-03-21T17:53:58.558" v="914" actId="1076"/>
        <pc:sldMkLst>
          <pc:docMk/>
          <pc:sldMk cId="3646398806" sldId="376"/>
        </pc:sldMkLst>
        <pc:spChg chg="mod">
          <ac:chgData name="NORBEY DANILO" userId="29f64d73-8b12-4c53-a9f3-1c223397a229" providerId="ADAL" clId="{8ECFF5A5-4F05-4947-A718-8B300B80144C}" dt="2023-03-21T17:53:58.558" v="914" actId="1076"/>
          <ac:spMkLst>
            <pc:docMk/>
            <pc:sldMk cId="3646398806" sldId="376"/>
            <ac:spMk id="2" creationId="{C0B608A9-9574-5207-56A3-C5CFEE4309AD}"/>
          </ac:spMkLst>
        </pc:spChg>
        <pc:spChg chg="mod">
          <ac:chgData name="NORBEY DANILO" userId="29f64d73-8b12-4c53-a9f3-1c223397a229" providerId="ADAL" clId="{8ECFF5A5-4F05-4947-A718-8B300B80144C}" dt="2023-03-21T17:53:11.423" v="906" actId="20577"/>
          <ac:spMkLst>
            <pc:docMk/>
            <pc:sldMk cId="3646398806" sldId="376"/>
            <ac:spMk id="191" creationId="{00000000-0000-0000-0000-000000000000}"/>
          </ac:spMkLst>
        </pc:spChg>
        <pc:picChg chg="del">
          <ac:chgData name="NORBEY DANILO" userId="29f64d73-8b12-4c53-a9f3-1c223397a229" providerId="ADAL" clId="{8ECFF5A5-4F05-4947-A718-8B300B80144C}" dt="2023-03-21T17:53:13.409" v="907" actId="478"/>
          <ac:picMkLst>
            <pc:docMk/>
            <pc:sldMk cId="3646398806" sldId="376"/>
            <ac:picMk id="4" creationId="{B1515F61-6623-6C18-56DA-FB23A92E6DF2}"/>
          </ac:picMkLst>
        </pc:picChg>
      </pc:sldChg>
      <pc:sldChg chg="delSp modSp mod">
        <pc:chgData name="NORBEY DANILO" userId="29f64d73-8b12-4c53-a9f3-1c223397a229" providerId="ADAL" clId="{8ECFF5A5-4F05-4947-A718-8B300B80144C}" dt="2023-03-21T17:56:45.822" v="967" actId="15"/>
        <pc:sldMkLst>
          <pc:docMk/>
          <pc:sldMk cId="4077152137" sldId="377"/>
        </pc:sldMkLst>
        <pc:spChg chg="mod">
          <ac:chgData name="NORBEY DANILO" userId="29f64d73-8b12-4c53-a9f3-1c223397a229" providerId="ADAL" clId="{8ECFF5A5-4F05-4947-A718-8B300B80144C}" dt="2023-03-21T17:56:45.822" v="967" actId="15"/>
          <ac:spMkLst>
            <pc:docMk/>
            <pc:sldMk cId="4077152137" sldId="377"/>
            <ac:spMk id="2" creationId="{C0B608A9-9574-5207-56A3-C5CFEE4309AD}"/>
          </ac:spMkLst>
        </pc:spChg>
        <pc:spChg chg="mod">
          <ac:chgData name="NORBEY DANILO" userId="29f64d73-8b12-4c53-a9f3-1c223397a229" providerId="ADAL" clId="{8ECFF5A5-4F05-4947-A718-8B300B80144C}" dt="2023-03-21T17:55:16.842" v="942" actId="20577"/>
          <ac:spMkLst>
            <pc:docMk/>
            <pc:sldMk cId="4077152137" sldId="377"/>
            <ac:spMk id="191" creationId="{00000000-0000-0000-0000-000000000000}"/>
          </ac:spMkLst>
        </pc:spChg>
        <pc:picChg chg="del">
          <ac:chgData name="NORBEY DANILO" userId="29f64d73-8b12-4c53-a9f3-1c223397a229" providerId="ADAL" clId="{8ECFF5A5-4F05-4947-A718-8B300B80144C}" dt="2023-03-21T17:55:18.801" v="943" actId="478"/>
          <ac:picMkLst>
            <pc:docMk/>
            <pc:sldMk cId="4077152137" sldId="377"/>
            <ac:picMk id="4" creationId="{B1515F61-6623-6C18-56DA-FB23A92E6DF2}"/>
          </ac:picMkLst>
        </pc:picChg>
      </pc:sldChg>
      <pc:sldChg chg="modSp mod">
        <pc:chgData name="NORBEY DANILO" userId="29f64d73-8b12-4c53-a9f3-1c223397a229" providerId="ADAL" clId="{8ECFF5A5-4F05-4947-A718-8B300B80144C}" dt="2023-03-21T18:03:52.365" v="1107" actId="20577"/>
        <pc:sldMkLst>
          <pc:docMk/>
          <pc:sldMk cId="1141441756" sldId="378"/>
        </pc:sldMkLst>
        <pc:spChg chg="mod">
          <ac:chgData name="NORBEY DANILO" userId="29f64d73-8b12-4c53-a9f3-1c223397a229" providerId="ADAL" clId="{8ECFF5A5-4F05-4947-A718-8B300B80144C}" dt="2023-03-21T18:03:52.365" v="1107" actId="20577"/>
          <ac:spMkLst>
            <pc:docMk/>
            <pc:sldMk cId="1141441756" sldId="378"/>
            <ac:spMk id="5" creationId="{96381981-90CA-A982-6AF0-917E95B82D60}"/>
          </ac:spMkLst>
        </pc:spChg>
        <pc:spChg chg="mod">
          <ac:chgData name="NORBEY DANILO" userId="29f64d73-8b12-4c53-a9f3-1c223397a229" providerId="ADAL" clId="{8ECFF5A5-4F05-4947-A718-8B300B80144C}" dt="2023-03-21T17:59:55.640" v="995" actId="20577"/>
          <ac:spMkLst>
            <pc:docMk/>
            <pc:sldMk cId="1141441756" sldId="378"/>
            <ac:spMk id="191" creationId="{00000000-0000-0000-0000-000000000000}"/>
          </ac:spMkLst>
        </pc:spChg>
      </pc:sldChg>
      <pc:sldChg chg="modSp mod">
        <pc:chgData name="NORBEY DANILO" userId="29f64d73-8b12-4c53-a9f3-1c223397a229" providerId="ADAL" clId="{8ECFF5A5-4F05-4947-A718-8B300B80144C}" dt="2023-03-21T18:06:37.468" v="1269" actId="20577"/>
        <pc:sldMkLst>
          <pc:docMk/>
          <pc:sldMk cId="1015212810" sldId="379"/>
        </pc:sldMkLst>
        <pc:spChg chg="mod">
          <ac:chgData name="NORBEY DANILO" userId="29f64d73-8b12-4c53-a9f3-1c223397a229" providerId="ADAL" clId="{8ECFF5A5-4F05-4947-A718-8B300B80144C}" dt="2023-03-21T18:06:37.468" v="1269" actId="20577"/>
          <ac:spMkLst>
            <pc:docMk/>
            <pc:sldMk cId="1015212810" sldId="379"/>
            <ac:spMk id="5" creationId="{96381981-90CA-A982-6AF0-917E95B82D60}"/>
          </ac:spMkLst>
        </pc:spChg>
        <pc:spChg chg="mod">
          <ac:chgData name="NORBEY DANILO" userId="29f64d73-8b12-4c53-a9f3-1c223397a229" providerId="ADAL" clId="{8ECFF5A5-4F05-4947-A718-8B300B80144C}" dt="2023-03-21T18:04:13.200" v="1138" actId="20577"/>
          <ac:spMkLst>
            <pc:docMk/>
            <pc:sldMk cId="1015212810" sldId="379"/>
            <ac:spMk id="191" creationId="{00000000-0000-0000-0000-000000000000}"/>
          </ac:spMkLst>
        </pc:spChg>
      </pc:sldChg>
      <pc:sldChg chg="del">
        <pc:chgData name="NORBEY DANILO" userId="29f64d73-8b12-4c53-a9f3-1c223397a229" providerId="ADAL" clId="{8ECFF5A5-4F05-4947-A718-8B300B80144C}" dt="2023-03-21T18:55:14.146" v="1895" actId="47"/>
        <pc:sldMkLst>
          <pc:docMk/>
          <pc:sldMk cId="2253480106" sldId="380"/>
        </pc:sldMkLst>
      </pc:sldChg>
      <pc:sldChg chg="del">
        <pc:chgData name="NORBEY DANILO" userId="29f64d73-8b12-4c53-a9f3-1c223397a229" providerId="ADAL" clId="{8ECFF5A5-4F05-4947-A718-8B300B80144C}" dt="2023-03-21T19:18:26.342" v="2048" actId="47"/>
        <pc:sldMkLst>
          <pc:docMk/>
          <pc:sldMk cId="3966894046" sldId="381"/>
        </pc:sldMkLst>
      </pc:sldChg>
      <pc:sldChg chg="modSp mod">
        <pc:chgData name="NORBEY DANILO" userId="29f64d73-8b12-4c53-a9f3-1c223397a229" providerId="ADAL" clId="{8ECFF5A5-4F05-4947-A718-8B300B80144C}" dt="2023-03-21T18:10:00.966" v="1307" actId="20577"/>
        <pc:sldMkLst>
          <pc:docMk/>
          <pc:sldMk cId="3793310610" sldId="382"/>
        </pc:sldMkLst>
        <pc:spChg chg="mod">
          <ac:chgData name="NORBEY DANILO" userId="29f64d73-8b12-4c53-a9f3-1c223397a229" providerId="ADAL" clId="{8ECFF5A5-4F05-4947-A718-8B300B80144C}" dt="2023-03-21T18:10:00.966" v="1307" actId="20577"/>
          <ac:spMkLst>
            <pc:docMk/>
            <pc:sldMk cId="3793310610" sldId="382"/>
            <ac:spMk id="215" creationId="{00000000-0000-0000-0000-000000000000}"/>
          </ac:spMkLst>
        </pc:spChg>
      </pc:sldChg>
      <pc:sldChg chg="addSp delSp modSp mod">
        <pc:chgData name="NORBEY DANILO" userId="29f64d73-8b12-4c53-a9f3-1c223397a229" providerId="ADAL" clId="{8ECFF5A5-4F05-4947-A718-8B300B80144C}" dt="2023-03-21T17:52:44.570" v="873" actId="1076"/>
        <pc:sldMkLst>
          <pc:docMk/>
          <pc:sldMk cId="368216936" sldId="384"/>
        </pc:sldMkLst>
        <pc:spChg chg="mod">
          <ac:chgData name="NORBEY DANILO" userId="29f64d73-8b12-4c53-a9f3-1c223397a229" providerId="ADAL" clId="{8ECFF5A5-4F05-4947-A718-8B300B80144C}" dt="2023-03-21T17:52:05.088" v="865" actId="20577"/>
          <ac:spMkLst>
            <pc:docMk/>
            <pc:sldMk cId="368216936" sldId="384"/>
            <ac:spMk id="191" creationId="{00000000-0000-0000-0000-000000000000}"/>
          </ac:spMkLst>
        </pc:spChg>
        <pc:picChg chg="add mod">
          <ac:chgData name="NORBEY DANILO" userId="29f64d73-8b12-4c53-a9f3-1c223397a229" providerId="ADAL" clId="{8ECFF5A5-4F05-4947-A718-8B300B80144C}" dt="2023-03-21T17:52:44.570" v="873" actId="1076"/>
          <ac:picMkLst>
            <pc:docMk/>
            <pc:sldMk cId="368216936" sldId="384"/>
            <ac:picMk id="2" creationId="{4B6C07BE-4CA2-F46A-F686-0827B12BFC5D}"/>
          </ac:picMkLst>
        </pc:picChg>
        <pc:picChg chg="del">
          <ac:chgData name="NORBEY DANILO" userId="29f64d73-8b12-4c53-a9f3-1c223397a229" providerId="ADAL" clId="{8ECFF5A5-4F05-4947-A718-8B300B80144C}" dt="2023-03-21T17:52:07.019" v="866" actId="478"/>
          <ac:picMkLst>
            <pc:docMk/>
            <pc:sldMk cId="368216936" sldId="384"/>
            <ac:picMk id="7170" creationId="{4FB85C70-4BA7-D73E-BFE2-37E7A81E243B}"/>
          </ac:picMkLst>
        </pc:picChg>
      </pc:sldChg>
      <pc:sldChg chg="del">
        <pc:chgData name="NORBEY DANILO" userId="29f64d73-8b12-4c53-a9f3-1c223397a229" providerId="ADAL" clId="{8ECFF5A5-4F05-4947-A718-8B300B80144C}" dt="2023-03-21T19:18:22.178" v="2023" actId="47"/>
        <pc:sldMkLst>
          <pc:docMk/>
          <pc:sldMk cId="1943410392" sldId="387"/>
        </pc:sldMkLst>
      </pc:sldChg>
      <pc:sldChg chg="del">
        <pc:chgData name="NORBEY DANILO" userId="29f64d73-8b12-4c53-a9f3-1c223397a229" providerId="ADAL" clId="{8ECFF5A5-4F05-4947-A718-8B300B80144C}" dt="2023-03-21T19:18:23.592" v="2030" actId="47"/>
        <pc:sldMkLst>
          <pc:docMk/>
          <pc:sldMk cId="66050442" sldId="388"/>
        </pc:sldMkLst>
      </pc:sldChg>
      <pc:sldChg chg="del">
        <pc:chgData name="NORBEY DANILO" userId="29f64d73-8b12-4c53-a9f3-1c223397a229" providerId="ADAL" clId="{8ECFF5A5-4F05-4947-A718-8B300B80144C}" dt="2023-03-21T19:18:22.230" v="2025" actId="47"/>
        <pc:sldMkLst>
          <pc:docMk/>
          <pc:sldMk cId="3918203194" sldId="389"/>
        </pc:sldMkLst>
      </pc:sldChg>
      <pc:sldChg chg="del">
        <pc:chgData name="NORBEY DANILO" userId="29f64d73-8b12-4c53-a9f3-1c223397a229" providerId="ADAL" clId="{8ECFF5A5-4F05-4947-A718-8B300B80144C}" dt="2023-03-21T19:18:25.539" v="2045" actId="47"/>
        <pc:sldMkLst>
          <pc:docMk/>
          <pc:sldMk cId="1028980673" sldId="390"/>
        </pc:sldMkLst>
      </pc:sldChg>
      <pc:sldChg chg="del">
        <pc:chgData name="NORBEY DANILO" userId="29f64d73-8b12-4c53-a9f3-1c223397a229" providerId="ADAL" clId="{8ECFF5A5-4F05-4947-A718-8B300B80144C}" dt="2023-03-21T19:18:25.741" v="2046" actId="47"/>
        <pc:sldMkLst>
          <pc:docMk/>
          <pc:sldMk cId="703612668" sldId="391"/>
        </pc:sldMkLst>
      </pc:sldChg>
      <pc:sldChg chg="del">
        <pc:chgData name="NORBEY DANILO" userId="29f64d73-8b12-4c53-a9f3-1c223397a229" providerId="ADAL" clId="{8ECFF5A5-4F05-4947-A718-8B300B80144C}" dt="2023-03-21T19:18:25.937" v="2047" actId="47"/>
        <pc:sldMkLst>
          <pc:docMk/>
          <pc:sldMk cId="3593356433" sldId="392"/>
        </pc:sldMkLst>
      </pc:sldChg>
      <pc:sldChg chg="del">
        <pc:chgData name="NORBEY DANILO" userId="29f64d73-8b12-4c53-a9f3-1c223397a229" providerId="ADAL" clId="{8ECFF5A5-4F05-4947-A718-8B300B80144C}" dt="2023-03-21T19:18:26.767" v="2049" actId="47"/>
        <pc:sldMkLst>
          <pc:docMk/>
          <pc:sldMk cId="1370982778" sldId="393"/>
        </pc:sldMkLst>
      </pc:sldChg>
      <pc:sldChg chg="del">
        <pc:chgData name="NORBEY DANILO" userId="29f64d73-8b12-4c53-a9f3-1c223397a229" providerId="ADAL" clId="{8ECFF5A5-4F05-4947-A718-8B300B80144C}" dt="2023-03-21T19:18:29.297" v="2055" actId="47"/>
        <pc:sldMkLst>
          <pc:docMk/>
          <pc:sldMk cId="2213399795" sldId="395"/>
        </pc:sldMkLst>
      </pc:sldChg>
      <pc:sldChg chg="del">
        <pc:chgData name="NORBEY DANILO" userId="29f64d73-8b12-4c53-a9f3-1c223397a229" providerId="ADAL" clId="{8ECFF5A5-4F05-4947-A718-8B300B80144C}" dt="2023-03-21T19:18:27.367" v="2050" actId="47"/>
        <pc:sldMkLst>
          <pc:docMk/>
          <pc:sldMk cId="836032618" sldId="396"/>
        </pc:sldMkLst>
      </pc:sldChg>
      <pc:sldChg chg="del">
        <pc:chgData name="NORBEY DANILO" userId="29f64d73-8b12-4c53-a9f3-1c223397a229" providerId="ADAL" clId="{8ECFF5A5-4F05-4947-A718-8B300B80144C}" dt="2023-03-21T19:18:27.581" v="2051" actId="47"/>
        <pc:sldMkLst>
          <pc:docMk/>
          <pc:sldMk cId="814821578" sldId="397"/>
        </pc:sldMkLst>
      </pc:sldChg>
      <pc:sldChg chg="del">
        <pc:chgData name="NORBEY DANILO" userId="29f64d73-8b12-4c53-a9f3-1c223397a229" providerId="ADAL" clId="{8ECFF5A5-4F05-4947-A718-8B300B80144C}" dt="2023-03-21T19:18:28.039" v="2053" actId="47"/>
        <pc:sldMkLst>
          <pc:docMk/>
          <pc:sldMk cId="3342734739" sldId="398"/>
        </pc:sldMkLst>
      </pc:sldChg>
      <pc:sldChg chg="del">
        <pc:chgData name="NORBEY DANILO" userId="29f64d73-8b12-4c53-a9f3-1c223397a229" providerId="ADAL" clId="{8ECFF5A5-4F05-4947-A718-8B300B80144C}" dt="2023-03-21T19:18:27.799" v="2052" actId="47"/>
        <pc:sldMkLst>
          <pc:docMk/>
          <pc:sldMk cId="129060282" sldId="399"/>
        </pc:sldMkLst>
      </pc:sldChg>
      <pc:sldChg chg="del">
        <pc:chgData name="NORBEY DANILO" userId="29f64d73-8b12-4c53-a9f3-1c223397a229" providerId="ADAL" clId="{8ECFF5A5-4F05-4947-A718-8B300B80144C}" dt="2023-03-21T19:18:28.755" v="2054" actId="47"/>
        <pc:sldMkLst>
          <pc:docMk/>
          <pc:sldMk cId="159682814" sldId="400"/>
        </pc:sldMkLst>
      </pc:sldChg>
      <pc:sldChg chg="modSp mod">
        <pc:chgData name="NORBEY DANILO" userId="29f64d73-8b12-4c53-a9f3-1c223397a229" providerId="ADAL" clId="{8ECFF5A5-4F05-4947-A718-8B300B80144C}" dt="2023-03-21T18:12:21.834" v="1374" actId="113"/>
        <pc:sldMkLst>
          <pc:docMk/>
          <pc:sldMk cId="3716594045" sldId="401"/>
        </pc:sldMkLst>
        <pc:spChg chg="mod">
          <ac:chgData name="NORBEY DANILO" userId="29f64d73-8b12-4c53-a9f3-1c223397a229" providerId="ADAL" clId="{8ECFF5A5-4F05-4947-A718-8B300B80144C}" dt="2023-03-21T18:12:21.834" v="1374" actId="113"/>
          <ac:spMkLst>
            <pc:docMk/>
            <pc:sldMk cId="3716594045" sldId="401"/>
            <ac:spMk id="5" creationId="{96381981-90CA-A982-6AF0-917E95B82D60}"/>
          </ac:spMkLst>
        </pc:spChg>
        <pc:spChg chg="mod">
          <ac:chgData name="NORBEY DANILO" userId="29f64d73-8b12-4c53-a9f3-1c223397a229" providerId="ADAL" clId="{8ECFF5A5-4F05-4947-A718-8B300B80144C}" dt="2023-03-21T18:11:48.505" v="1370" actId="20577"/>
          <ac:spMkLst>
            <pc:docMk/>
            <pc:sldMk cId="3716594045" sldId="401"/>
            <ac:spMk id="191" creationId="{00000000-0000-0000-0000-000000000000}"/>
          </ac:spMkLst>
        </pc:spChg>
      </pc:sldChg>
      <pc:sldChg chg="modSp mod">
        <pc:chgData name="NORBEY DANILO" userId="29f64d73-8b12-4c53-a9f3-1c223397a229" providerId="ADAL" clId="{8ECFF5A5-4F05-4947-A718-8B300B80144C}" dt="2023-03-21T18:13:18.461" v="1403" actId="20577"/>
        <pc:sldMkLst>
          <pc:docMk/>
          <pc:sldMk cId="252319950" sldId="402"/>
        </pc:sldMkLst>
        <pc:spChg chg="mod">
          <ac:chgData name="NORBEY DANILO" userId="29f64d73-8b12-4c53-a9f3-1c223397a229" providerId="ADAL" clId="{8ECFF5A5-4F05-4947-A718-8B300B80144C}" dt="2023-03-21T18:13:18.461" v="1403" actId="20577"/>
          <ac:spMkLst>
            <pc:docMk/>
            <pc:sldMk cId="252319950" sldId="402"/>
            <ac:spMk id="5" creationId="{96381981-90CA-A982-6AF0-917E95B82D60}"/>
          </ac:spMkLst>
        </pc:spChg>
        <pc:spChg chg="mod">
          <ac:chgData name="NORBEY DANILO" userId="29f64d73-8b12-4c53-a9f3-1c223397a229" providerId="ADAL" clId="{8ECFF5A5-4F05-4947-A718-8B300B80144C}" dt="2023-03-21T18:12:35.614" v="1397" actId="20577"/>
          <ac:spMkLst>
            <pc:docMk/>
            <pc:sldMk cId="252319950" sldId="402"/>
            <ac:spMk id="191" creationId="{00000000-0000-0000-0000-000000000000}"/>
          </ac:spMkLst>
        </pc:spChg>
      </pc:sldChg>
      <pc:sldChg chg="modSp mod">
        <pc:chgData name="NORBEY DANILO" userId="29f64d73-8b12-4c53-a9f3-1c223397a229" providerId="ADAL" clId="{8ECFF5A5-4F05-4947-A718-8B300B80144C}" dt="2023-03-21T18:15:02.172" v="1435" actId="113"/>
        <pc:sldMkLst>
          <pc:docMk/>
          <pc:sldMk cId="1921996818" sldId="403"/>
        </pc:sldMkLst>
        <pc:spChg chg="mod">
          <ac:chgData name="NORBEY DANILO" userId="29f64d73-8b12-4c53-a9f3-1c223397a229" providerId="ADAL" clId="{8ECFF5A5-4F05-4947-A718-8B300B80144C}" dt="2023-03-21T18:15:02.172" v="1435" actId="113"/>
          <ac:spMkLst>
            <pc:docMk/>
            <pc:sldMk cId="1921996818" sldId="403"/>
            <ac:spMk id="5" creationId="{96381981-90CA-A982-6AF0-917E95B82D60}"/>
          </ac:spMkLst>
        </pc:spChg>
        <pc:spChg chg="mod">
          <ac:chgData name="NORBEY DANILO" userId="29f64d73-8b12-4c53-a9f3-1c223397a229" providerId="ADAL" clId="{8ECFF5A5-4F05-4947-A718-8B300B80144C}" dt="2023-03-21T18:14:01.269" v="1427" actId="20577"/>
          <ac:spMkLst>
            <pc:docMk/>
            <pc:sldMk cId="1921996818" sldId="403"/>
            <ac:spMk id="191" creationId="{00000000-0000-0000-0000-000000000000}"/>
          </ac:spMkLst>
        </pc:spChg>
      </pc:sldChg>
      <pc:sldChg chg="delSp modSp mod">
        <pc:chgData name="NORBEY DANILO" userId="29f64d73-8b12-4c53-a9f3-1c223397a229" providerId="ADAL" clId="{8ECFF5A5-4F05-4947-A718-8B300B80144C}" dt="2023-03-21T18:16:56.663" v="1451" actId="113"/>
        <pc:sldMkLst>
          <pc:docMk/>
          <pc:sldMk cId="3187088026" sldId="404"/>
        </pc:sldMkLst>
        <pc:spChg chg="mod">
          <ac:chgData name="NORBEY DANILO" userId="29f64d73-8b12-4c53-a9f3-1c223397a229" providerId="ADAL" clId="{8ECFF5A5-4F05-4947-A718-8B300B80144C}" dt="2023-03-21T18:16:56.663" v="1451" actId="113"/>
          <ac:spMkLst>
            <pc:docMk/>
            <pc:sldMk cId="3187088026" sldId="404"/>
            <ac:spMk id="5" creationId="{96381981-90CA-A982-6AF0-917E95B82D60}"/>
          </ac:spMkLst>
        </pc:spChg>
        <pc:spChg chg="mod">
          <ac:chgData name="NORBEY DANILO" userId="29f64d73-8b12-4c53-a9f3-1c223397a229" providerId="ADAL" clId="{8ECFF5A5-4F05-4947-A718-8B300B80144C}" dt="2023-03-21T18:16:46.166" v="1449" actId="20577"/>
          <ac:spMkLst>
            <pc:docMk/>
            <pc:sldMk cId="3187088026" sldId="404"/>
            <ac:spMk id="191" creationId="{00000000-0000-0000-0000-000000000000}"/>
          </ac:spMkLst>
        </pc:spChg>
        <pc:picChg chg="del">
          <ac:chgData name="NORBEY DANILO" userId="29f64d73-8b12-4c53-a9f3-1c223397a229" providerId="ADAL" clId="{8ECFF5A5-4F05-4947-A718-8B300B80144C}" dt="2023-03-21T18:16:31.705" v="1436" actId="478"/>
          <ac:picMkLst>
            <pc:docMk/>
            <pc:sldMk cId="3187088026" sldId="404"/>
            <ac:picMk id="3" creationId="{6FFA6313-746D-D00E-DAEC-C888E56B34F6}"/>
          </ac:picMkLst>
        </pc:picChg>
      </pc:sldChg>
      <pc:sldChg chg="modSp mod">
        <pc:chgData name="NORBEY DANILO" userId="29f64d73-8b12-4c53-a9f3-1c223397a229" providerId="ADAL" clId="{8ECFF5A5-4F05-4947-A718-8B300B80144C}" dt="2023-03-21T18:19:23.468" v="1495" actId="255"/>
        <pc:sldMkLst>
          <pc:docMk/>
          <pc:sldMk cId="745415457" sldId="405"/>
        </pc:sldMkLst>
        <pc:spChg chg="mod">
          <ac:chgData name="NORBEY DANILO" userId="29f64d73-8b12-4c53-a9f3-1c223397a229" providerId="ADAL" clId="{8ECFF5A5-4F05-4947-A718-8B300B80144C}" dt="2023-03-21T18:19:23.468" v="1495" actId="255"/>
          <ac:spMkLst>
            <pc:docMk/>
            <pc:sldMk cId="745415457" sldId="405"/>
            <ac:spMk id="5" creationId="{96381981-90CA-A982-6AF0-917E95B82D60}"/>
          </ac:spMkLst>
        </pc:spChg>
        <pc:spChg chg="mod">
          <ac:chgData name="NORBEY DANILO" userId="29f64d73-8b12-4c53-a9f3-1c223397a229" providerId="ADAL" clId="{8ECFF5A5-4F05-4947-A718-8B300B80144C}" dt="2023-03-21T18:17:23.150" v="1459" actId="20577"/>
          <ac:spMkLst>
            <pc:docMk/>
            <pc:sldMk cId="745415457" sldId="405"/>
            <ac:spMk id="191" creationId="{00000000-0000-0000-0000-000000000000}"/>
          </ac:spMkLst>
        </pc:spChg>
      </pc:sldChg>
      <pc:sldChg chg="modSp mod ord">
        <pc:chgData name="NORBEY DANILO" userId="29f64d73-8b12-4c53-a9f3-1c223397a229" providerId="ADAL" clId="{8ECFF5A5-4F05-4947-A718-8B300B80144C}" dt="2023-03-21T18:22:17.637" v="1568" actId="20577"/>
        <pc:sldMkLst>
          <pc:docMk/>
          <pc:sldMk cId="3733973510" sldId="406"/>
        </pc:sldMkLst>
        <pc:spChg chg="mod">
          <ac:chgData name="NORBEY DANILO" userId="29f64d73-8b12-4c53-a9f3-1c223397a229" providerId="ADAL" clId="{8ECFF5A5-4F05-4947-A718-8B300B80144C}" dt="2023-03-21T18:22:17.637" v="1568" actId="20577"/>
          <ac:spMkLst>
            <pc:docMk/>
            <pc:sldMk cId="3733973510" sldId="406"/>
            <ac:spMk id="2" creationId="{D90DF9B6-6AF1-6C25-8FAC-8DFEC35762EA}"/>
          </ac:spMkLst>
        </pc:spChg>
        <pc:spChg chg="mod">
          <ac:chgData name="NORBEY DANILO" userId="29f64d73-8b12-4c53-a9f3-1c223397a229" providerId="ADAL" clId="{8ECFF5A5-4F05-4947-A718-8B300B80144C}" dt="2023-03-21T18:21:01.372" v="1543" actId="20577"/>
          <ac:spMkLst>
            <pc:docMk/>
            <pc:sldMk cId="3733973510" sldId="406"/>
            <ac:spMk id="235" creationId="{00000000-0000-0000-0000-000000000000}"/>
          </ac:spMkLst>
        </pc:spChg>
      </pc:sldChg>
      <pc:sldChg chg="addSp delSp modSp mod">
        <pc:chgData name="NORBEY DANILO" userId="29f64d73-8b12-4c53-a9f3-1c223397a229" providerId="ADAL" clId="{8ECFF5A5-4F05-4947-A718-8B300B80144C}" dt="2023-03-21T18:59:39.931" v="1919" actId="1076"/>
        <pc:sldMkLst>
          <pc:docMk/>
          <pc:sldMk cId="2873070779" sldId="407"/>
        </pc:sldMkLst>
        <pc:spChg chg="del">
          <ac:chgData name="NORBEY DANILO" userId="29f64d73-8b12-4c53-a9f3-1c223397a229" providerId="ADAL" clId="{8ECFF5A5-4F05-4947-A718-8B300B80144C}" dt="2023-03-21T18:59:03.161" v="1907" actId="478"/>
          <ac:spMkLst>
            <pc:docMk/>
            <pc:sldMk cId="2873070779" sldId="407"/>
            <ac:spMk id="2" creationId="{D90DF9B6-6AF1-6C25-8FAC-8DFEC35762EA}"/>
          </ac:spMkLst>
        </pc:spChg>
        <pc:spChg chg="mod">
          <ac:chgData name="NORBEY DANILO" userId="29f64d73-8b12-4c53-a9f3-1c223397a229" providerId="ADAL" clId="{8ECFF5A5-4F05-4947-A718-8B300B80144C}" dt="2023-03-21T18:59:00.619" v="1906" actId="20577"/>
          <ac:spMkLst>
            <pc:docMk/>
            <pc:sldMk cId="2873070779" sldId="407"/>
            <ac:spMk id="235" creationId="{00000000-0000-0000-0000-000000000000}"/>
          </ac:spMkLst>
        </pc:spChg>
        <pc:picChg chg="del">
          <ac:chgData name="NORBEY DANILO" userId="29f64d73-8b12-4c53-a9f3-1c223397a229" providerId="ADAL" clId="{8ECFF5A5-4F05-4947-A718-8B300B80144C}" dt="2023-03-21T18:59:04.667" v="1909" actId="478"/>
          <ac:picMkLst>
            <pc:docMk/>
            <pc:sldMk cId="2873070779" sldId="407"/>
            <ac:picMk id="4" creationId="{67E8E655-4F9C-9304-FDF5-0ECEF7BDCFA7}"/>
          </ac:picMkLst>
        </pc:picChg>
        <pc:picChg chg="del">
          <ac:chgData name="NORBEY DANILO" userId="29f64d73-8b12-4c53-a9f3-1c223397a229" providerId="ADAL" clId="{8ECFF5A5-4F05-4947-A718-8B300B80144C}" dt="2023-03-21T18:59:04.058" v="1908" actId="478"/>
          <ac:picMkLst>
            <pc:docMk/>
            <pc:sldMk cId="2873070779" sldId="407"/>
            <ac:picMk id="6" creationId="{6E9C9B09-AFAD-D525-5285-89E76D99C7A9}"/>
          </ac:picMkLst>
        </pc:picChg>
        <pc:picChg chg="add mod">
          <ac:chgData name="NORBEY DANILO" userId="29f64d73-8b12-4c53-a9f3-1c223397a229" providerId="ADAL" clId="{8ECFF5A5-4F05-4947-A718-8B300B80144C}" dt="2023-03-21T18:59:25.664" v="1914" actId="1076"/>
          <ac:picMkLst>
            <pc:docMk/>
            <pc:sldMk cId="2873070779" sldId="407"/>
            <ac:picMk id="2050" creationId="{3E056312-EF00-65C8-C046-C2AD29F68203}"/>
          </ac:picMkLst>
        </pc:picChg>
        <pc:picChg chg="add mod">
          <ac:chgData name="NORBEY DANILO" userId="29f64d73-8b12-4c53-a9f3-1c223397a229" providerId="ADAL" clId="{8ECFF5A5-4F05-4947-A718-8B300B80144C}" dt="2023-03-21T18:59:39.931" v="1919" actId="1076"/>
          <ac:picMkLst>
            <pc:docMk/>
            <pc:sldMk cId="2873070779" sldId="407"/>
            <ac:picMk id="2052" creationId="{39208AB9-9D9D-F673-8A8F-2A93C122D79E}"/>
          </ac:picMkLst>
        </pc:picChg>
      </pc:sldChg>
      <pc:sldChg chg="addSp delSp modSp mod">
        <pc:chgData name="NORBEY DANILO" userId="29f64d73-8b12-4c53-a9f3-1c223397a229" providerId="ADAL" clId="{8ECFF5A5-4F05-4947-A718-8B300B80144C}" dt="2023-03-21T19:03:06.674" v="1974" actId="20577"/>
        <pc:sldMkLst>
          <pc:docMk/>
          <pc:sldMk cId="1981457109" sldId="408"/>
        </pc:sldMkLst>
        <pc:spChg chg="del">
          <ac:chgData name="NORBEY DANILO" userId="29f64d73-8b12-4c53-a9f3-1c223397a229" providerId="ADAL" clId="{8ECFF5A5-4F05-4947-A718-8B300B80144C}" dt="2023-03-21T19:02:22.628" v="1945" actId="478"/>
          <ac:spMkLst>
            <pc:docMk/>
            <pc:sldMk cId="1981457109" sldId="408"/>
            <ac:spMk id="2" creationId="{D90DF9B6-6AF1-6C25-8FAC-8DFEC35762EA}"/>
          </ac:spMkLst>
        </pc:spChg>
        <pc:spChg chg="mod">
          <ac:chgData name="NORBEY DANILO" userId="29f64d73-8b12-4c53-a9f3-1c223397a229" providerId="ADAL" clId="{8ECFF5A5-4F05-4947-A718-8B300B80144C}" dt="2023-03-21T19:03:06.674" v="1974" actId="20577"/>
          <ac:spMkLst>
            <pc:docMk/>
            <pc:sldMk cId="1981457109" sldId="408"/>
            <ac:spMk id="235" creationId="{00000000-0000-0000-0000-000000000000}"/>
          </ac:spMkLst>
        </pc:spChg>
        <pc:picChg chg="del">
          <ac:chgData name="NORBEY DANILO" userId="29f64d73-8b12-4c53-a9f3-1c223397a229" providerId="ADAL" clId="{8ECFF5A5-4F05-4947-A718-8B300B80144C}" dt="2023-03-21T19:01:57.065" v="1944" actId="478"/>
          <ac:picMkLst>
            <pc:docMk/>
            <pc:sldMk cId="1981457109" sldId="408"/>
            <ac:picMk id="5" creationId="{C546415E-70F3-0D14-A611-CFC26213FFD1}"/>
          </ac:picMkLst>
        </pc:picChg>
        <pc:picChg chg="add mod">
          <ac:chgData name="NORBEY DANILO" userId="29f64d73-8b12-4c53-a9f3-1c223397a229" providerId="ADAL" clId="{8ECFF5A5-4F05-4947-A718-8B300B80144C}" dt="2023-03-21T19:02:42.623" v="1948" actId="1076"/>
          <ac:picMkLst>
            <pc:docMk/>
            <pc:sldMk cId="1981457109" sldId="408"/>
            <ac:picMk id="4098" creationId="{63E45232-F89F-7A2B-9EBB-D22CEEB8963B}"/>
          </ac:picMkLst>
        </pc:picChg>
      </pc:sldChg>
      <pc:sldChg chg="delSp modSp mod">
        <pc:chgData name="NORBEY DANILO" userId="29f64d73-8b12-4c53-a9f3-1c223397a229" providerId="ADAL" clId="{8ECFF5A5-4F05-4947-A718-8B300B80144C}" dt="2023-03-21T19:30:33.727" v="2097" actId="20577"/>
        <pc:sldMkLst>
          <pc:docMk/>
          <pc:sldMk cId="3162790329" sldId="409"/>
        </pc:sldMkLst>
        <pc:spChg chg="mod">
          <ac:chgData name="NORBEY DANILO" userId="29f64d73-8b12-4c53-a9f3-1c223397a229" providerId="ADAL" clId="{8ECFF5A5-4F05-4947-A718-8B300B80144C}" dt="2023-03-21T19:30:33.727" v="2097" actId="20577"/>
          <ac:spMkLst>
            <pc:docMk/>
            <pc:sldMk cId="3162790329" sldId="409"/>
            <ac:spMk id="2" creationId="{D90DF9B6-6AF1-6C25-8FAC-8DFEC35762EA}"/>
          </ac:spMkLst>
        </pc:spChg>
        <pc:spChg chg="mod">
          <ac:chgData name="NORBEY DANILO" userId="29f64d73-8b12-4c53-a9f3-1c223397a229" providerId="ADAL" clId="{8ECFF5A5-4F05-4947-A718-8B300B80144C}" dt="2023-03-21T19:18:05.432" v="2011"/>
          <ac:spMkLst>
            <pc:docMk/>
            <pc:sldMk cId="3162790329" sldId="409"/>
            <ac:spMk id="235" creationId="{00000000-0000-0000-0000-000000000000}"/>
          </ac:spMkLst>
        </pc:spChg>
        <pc:picChg chg="del">
          <ac:chgData name="NORBEY DANILO" userId="29f64d73-8b12-4c53-a9f3-1c223397a229" providerId="ADAL" clId="{8ECFF5A5-4F05-4947-A718-8B300B80144C}" dt="2023-03-21T19:18:07.764" v="2012" actId="478"/>
          <ac:picMkLst>
            <pc:docMk/>
            <pc:sldMk cId="3162790329" sldId="409"/>
            <ac:picMk id="4" creationId="{280AEA32-7F65-E3CA-42F0-285EAFBE5109}"/>
          </ac:picMkLst>
        </pc:picChg>
      </pc:sldChg>
      <pc:sldChg chg="del">
        <pc:chgData name="NORBEY DANILO" userId="29f64d73-8b12-4c53-a9f3-1c223397a229" providerId="ADAL" clId="{8ECFF5A5-4F05-4947-A718-8B300B80144C}" dt="2023-03-21T19:18:10.350" v="2013" actId="47"/>
        <pc:sldMkLst>
          <pc:docMk/>
          <pc:sldMk cId="3484354342" sldId="410"/>
        </pc:sldMkLst>
      </pc:sldChg>
      <pc:sldChg chg="del">
        <pc:chgData name="NORBEY DANILO" userId="29f64d73-8b12-4c53-a9f3-1c223397a229" providerId="ADAL" clId="{8ECFF5A5-4F05-4947-A718-8B300B80144C}" dt="2023-03-21T19:18:10.731" v="2014" actId="47"/>
        <pc:sldMkLst>
          <pc:docMk/>
          <pc:sldMk cId="474308865" sldId="411"/>
        </pc:sldMkLst>
      </pc:sldChg>
      <pc:sldChg chg="del">
        <pc:chgData name="NORBEY DANILO" userId="29f64d73-8b12-4c53-a9f3-1c223397a229" providerId="ADAL" clId="{8ECFF5A5-4F05-4947-A718-8B300B80144C}" dt="2023-03-21T19:18:10.992" v="2015" actId="47"/>
        <pc:sldMkLst>
          <pc:docMk/>
          <pc:sldMk cId="1728471982" sldId="412"/>
        </pc:sldMkLst>
      </pc:sldChg>
      <pc:sldChg chg="del">
        <pc:chgData name="NORBEY DANILO" userId="29f64d73-8b12-4c53-a9f3-1c223397a229" providerId="ADAL" clId="{8ECFF5A5-4F05-4947-A718-8B300B80144C}" dt="2023-03-21T19:18:21.477" v="2016" actId="47"/>
        <pc:sldMkLst>
          <pc:docMk/>
          <pc:sldMk cId="2111327659" sldId="413"/>
        </pc:sldMkLst>
      </pc:sldChg>
      <pc:sldChg chg="del">
        <pc:chgData name="NORBEY DANILO" userId="29f64d73-8b12-4c53-a9f3-1c223397a229" providerId="ADAL" clId="{8ECFF5A5-4F05-4947-A718-8B300B80144C}" dt="2023-03-21T19:18:21.975" v="2017" actId="47"/>
        <pc:sldMkLst>
          <pc:docMk/>
          <pc:sldMk cId="382238389" sldId="414"/>
        </pc:sldMkLst>
      </pc:sldChg>
      <pc:sldChg chg="del">
        <pc:chgData name="NORBEY DANILO" userId="29f64d73-8b12-4c53-a9f3-1c223397a229" providerId="ADAL" clId="{8ECFF5A5-4F05-4947-A718-8B300B80144C}" dt="2023-03-21T19:18:22.003" v="2018" actId="47"/>
        <pc:sldMkLst>
          <pc:docMk/>
          <pc:sldMk cId="2057345352" sldId="415"/>
        </pc:sldMkLst>
      </pc:sldChg>
      <pc:sldChg chg="del">
        <pc:chgData name="NORBEY DANILO" userId="29f64d73-8b12-4c53-a9f3-1c223397a229" providerId="ADAL" clId="{8ECFF5A5-4F05-4947-A718-8B300B80144C}" dt="2023-03-21T19:18:22.035" v="2019" actId="47"/>
        <pc:sldMkLst>
          <pc:docMk/>
          <pc:sldMk cId="3576639049" sldId="416"/>
        </pc:sldMkLst>
      </pc:sldChg>
      <pc:sldChg chg="del">
        <pc:chgData name="NORBEY DANILO" userId="29f64d73-8b12-4c53-a9f3-1c223397a229" providerId="ADAL" clId="{8ECFF5A5-4F05-4947-A718-8B300B80144C}" dt="2023-03-21T19:18:22.072" v="2020" actId="47"/>
        <pc:sldMkLst>
          <pc:docMk/>
          <pc:sldMk cId="2366628819" sldId="417"/>
        </pc:sldMkLst>
      </pc:sldChg>
      <pc:sldChg chg="del">
        <pc:chgData name="NORBEY DANILO" userId="29f64d73-8b12-4c53-a9f3-1c223397a229" providerId="ADAL" clId="{8ECFF5A5-4F05-4947-A718-8B300B80144C}" dt="2023-03-21T19:18:22.099" v="2021" actId="47"/>
        <pc:sldMkLst>
          <pc:docMk/>
          <pc:sldMk cId="1379233117" sldId="418"/>
        </pc:sldMkLst>
      </pc:sldChg>
      <pc:sldChg chg="del">
        <pc:chgData name="NORBEY DANILO" userId="29f64d73-8b12-4c53-a9f3-1c223397a229" providerId="ADAL" clId="{8ECFF5A5-4F05-4947-A718-8B300B80144C}" dt="2023-03-21T19:18:22.146" v="2022" actId="47"/>
        <pc:sldMkLst>
          <pc:docMk/>
          <pc:sldMk cId="3045644798" sldId="419"/>
        </pc:sldMkLst>
      </pc:sldChg>
      <pc:sldChg chg="del">
        <pc:chgData name="NORBEY DANILO" userId="29f64d73-8b12-4c53-a9f3-1c223397a229" providerId="ADAL" clId="{8ECFF5A5-4F05-4947-A718-8B300B80144C}" dt="2023-03-21T19:18:22.202" v="2024" actId="47"/>
        <pc:sldMkLst>
          <pc:docMk/>
          <pc:sldMk cId="622253000" sldId="420"/>
        </pc:sldMkLst>
      </pc:sldChg>
      <pc:sldChg chg="del">
        <pc:chgData name="NORBEY DANILO" userId="29f64d73-8b12-4c53-a9f3-1c223397a229" providerId="ADAL" clId="{8ECFF5A5-4F05-4947-A718-8B300B80144C}" dt="2023-03-21T19:18:22.272" v="2026" actId="47"/>
        <pc:sldMkLst>
          <pc:docMk/>
          <pc:sldMk cId="3337085015" sldId="422"/>
        </pc:sldMkLst>
      </pc:sldChg>
      <pc:sldChg chg="del">
        <pc:chgData name="NORBEY DANILO" userId="29f64d73-8b12-4c53-a9f3-1c223397a229" providerId="ADAL" clId="{8ECFF5A5-4F05-4947-A718-8B300B80144C}" dt="2023-03-21T19:18:22.293" v="2027" actId="47"/>
        <pc:sldMkLst>
          <pc:docMk/>
          <pc:sldMk cId="855200174" sldId="423"/>
        </pc:sldMkLst>
      </pc:sldChg>
      <pc:sldChg chg="del">
        <pc:chgData name="NORBEY DANILO" userId="29f64d73-8b12-4c53-a9f3-1c223397a229" providerId="ADAL" clId="{8ECFF5A5-4F05-4947-A718-8B300B80144C}" dt="2023-03-21T19:18:22.325" v="2028" actId="47"/>
        <pc:sldMkLst>
          <pc:docMk/>
          <pc:sldMk cId="3540518617" sldId="424"/>
        </pc:sldMkLst>
      </pc:sldChg>
      <pc:sldChg chg="del">
        <pc:chgData name="NORBEY DANILO" userId="29f64d73-8b12-4c53-a9f3-1c223397a229" providerId="ADAL" clId="{8ECFF5A5-4F05-4947-A718-8B300B80144C}" dt="2023-03-21T19:18:22.358" v="2029" actId="47"/>
        <pc:sldMkLst>
          <pc:docMk/>
          <pc:sldMk cId="2644233957" sldId="425"/>
        </pc:sldMkLst>
      </pc:sldChg>
      <pc:sldChg chg="del">
        <pc:chgData name="NORBEY DANILO" userId="29f64d73-8b12-4c53-a9f3-1c223397a229" providerId="ADAL" clId="{8ECFF5A5-4F05-4947-A718-8B300B80144C}" dt="2023-03-21T19:18:24.097" v="2031" actId="47"/>
        <pc:sldMkLst>
          <pc:docMk/>
          <pc:sldMk cId="1352573630" sldId="426"/>
        </pc:sldMkLst>
      </pc:sldChg>
      <pc:sldChg chg="del">
        <pc:chgData name="NORBEY DANILO" userId="29f64d73-8b12-4c53-a9f3-1c223397a229" providerId="ADAL" clId="{8ECFF5A5-4F05-4947-A718-8B300B80144C}" dt="2023-03-21T19:18:24.172" v="2033" actId="47"/>
        <pc:sldMkLst>
          <pc:docMk/>
          <pc:sldMk cId="128630534" sldId="427"/>
        </pc:sldMkLst>
      </pc:sldChg>
      <pc:sldChg chg="del">
        <pc:chgData name="NORBEY DANILO" userId="29f64d73-8b12-4c53-a9f3-1c223397a229" providerId="ADAL" clId="{8ECFF5A5-4F05-4947-A718-8B300B80144C}" dt="2023-03-21T19:18:25.364" v="2044" actId="47"/>
        <pc:sldMkLst>
          <pc:docMk/>
          <pc:sldMk cId="3250925257" sldId="428"/>
        </pc:sldMkLst>
      </pc:sldChg>
      <pc:sldChg chg="del">
        <pc:chgData name="NORBEY DANILO" userId="29f64d73-8b12-4c53-a9f3-1c223397a229" providerId="ADAL" clId="{8ECFF5A5-4F05-4947-A718-8B300B80144C}" dt="2023-03-21T19:18:24.132" v="2032" actId="47"/>
        <pc:sldMkLst>
          <pc:docMk/>
          <pc:sldMk cId="3692307784" sldId="429"/>
        </pc:sldMkLst>
      </pc:sldChg>
      <pc:sldChg chg="del">
        <pc:chgData name="NORBEY DANILO" userId="29f64d73-8b12-4c53-a9f3-1c223397a229" providerId="ADAL" clId="{8ECFF5A5-4F05-4947-A718-8B300B80144C}" dt="2023-03-21T19:18:24.209" v="2034" actId="47"/>
        <pc:sldMkLst>
          <pc:docMk/>
          <pc:sldMk cId="2492654820" sldId="430"/>
        </pc:sldMkLst>
      </pc:sldChg>
      <pc:sldChg chg="del">
        <pc:chgData name="NORBEY DANILO" userId="29f64d73-8b12-4c53-a9f3-1c223397a229" providerId="ADAL" clId="{8ECFF5A5-4F05-4947-A718-8B300B80144C}" dt="2023-03-21T19:18:24.241" v="2035" actId="47"/>
        <pc:sldMkLst>
          <pc:docMk/>
          <pc:sldMk cId="1241090645" sldId="431"/>
        </pc:sldMkLst>
      </pc:sldChg>
      <pc:sldChg chg="del">
        <pc:chgData name="NORBEY DANILO" userId="29f64d73-8b12-4c53-a9f3-1c223397a229" providerId="ADAL" clId="{8ECFF5A5-4F05-4947-A718-8B300B80144C}" dt="2023-03-21T19:18:24.263" v="2036" actId="47"/>
        <pc:sldMkLst>
          <pc:docMk/>
          <pc:sldMk cId="1787653731" sldId="432"/>
        </pc:sldMkLst>
      </pc:sldChg>
      <pc:sldChg chg="del">
        <pc:chgData name="NORBEY DANILO" userId="29f64d73-8b12-4c53-a9f3-1c223397a229" providerId="ADAL" clId="{8ECFF5A5-4F05-4947-A718-8B300B80144C}" dt="2023-03-21T19:18:24.295" v="2037" actId="47"/>
        <pc:sldMkLst>
          <pc:docMk/>
          <pc:sldMk cId="177151026" sldId="433"/>
        </pc:sldMkLst>
      </pc:sldChg>
      <pc:sldChg chg="del">
        <pc:chgData name="NORBEY DANILO" userId="29f64d73-8b12-4c53-a9f3-1c223397a229" providerId="ADAL" clId="{8ECFF5A5-4F05-4947-A718-8B300B80144C}" dt="2023-03-21T19:18:24.326" v="2038" actId="47"/>
        <pc:sldMkLst>
          <pc:docMk/>
          <pc:sldMk cId="75003021" sldId="434"/>
        </pc:sldMkLst>
      </pc:sldChg>
      <pc:sldChg chg="del">
        <pc:chgData name="NORBEY DANILO" userId="29f64d73-8b12-4c53-a9f3-1c223397a229" providerId="ADAL" clId="{8ECFF5A5-4F05-4947-A718-8B300B80144C}" dt="2023-03-21T19:18:24.367" v="2039" actId="47"/>
        <pc:sldMkLst>
          <pc:docMk/>
          <pc:sldMk cId="3497477020" sldId="435"/>
        </pc:sldMkLst>
      </pc:sldChg>
      <pc:sldChg chg="del">
        <pc:chgData name="NORBEY DANILO" userId="29f64d73-8b12-4c53-a9f3-1c223397a229" providerId="ADAL" clId="{8ECFF5A5-4F05-4947-A718-8B300B80144C}" dt="2023-03-21T19:18:24.392" v="2040" actId="47"/>
        <pc:sldMkLst>
          <pc:docMk/>
          <pc:sldMk cId="3399930344" sldId="436"/>
        </pc:sldMkLst>
      </pc:sldChg>
      <pc:sldChg chg="del">
        <pc:chgData name="NORBEY DANILO" userId="29f64d73-8b12-4c53-a9f3-1c223397a229" providerId="ADAL" clId="{8ECFF5A5-4F05-4947-A718-8B300B80144C}" dt="2023-03-21T19:18:24.427" v="2041" actId="47"/>
        <pc:sldMkLst>
          <pc:docMk/>
          <pc:sldMk cId="1016975908" sldId="437"/>
        </pc:sldMkLst>
      </pc:sldChg>
      <pc:sldChg chg="del">
        <pc:chgData name="NORBEY DANILO" userId="29f64d73-8b12-4c53-a9f3-1c223397a229" providerId="ADAL" clId="{8ECFF5A5-4F05-4947-A718-8B300B80144C}" dt="2023-03-21T19:18:24.952" v="2042" actId="47"/>
        <pc:sldMkLst>
          <pc:docMk/>
          <pc:sldMk cId="1462770981" sldId="438"/>
        </pc:sldMkLst>
      </pc:sldChg>
      <pc:sldChg chg="del">
        <pc:chgData name="NORBEY DANILO" userId="29f64d73-8b12-4c53-a9f3-1c223397a229" providerId="ADAL" clId="{8ECFF5A5-4F05-4947-A718-8B300B80144C}" dt="2023-03-21T19:18:25.159" v="2043" actId="47"/>
        <pc:sldMkLst>
          <pc:docMk/>
          <pc:sldMk cId="3427255484" sldId="439"/>
        </pc:sldMkLst>
      </pc:sldChg>
      <pc:sldChg chg="modSp add mod">
        <pc:chgData name="NORBEY DANILO" userId="29f64d73-8b12-4c53-a9f3-1c223397a229" providerId="ADAL" clId="{8ECFF5A5-4F05-4947-A718-8B300B80144C}" dt="2023-03-21T17:19:26.316" v="72" actId="20577"/>
        <pc:sldMkLst>
          <pc:docMk/>
          <pc:sldMk cId="2396993786" sldId="440"/>
        </pc:sldMkLst>
        <pc:spChg chg="mod">
          <ac:chgData name="NORBEY DANILO" userId="29f64d73-8b12-4c53-a9f3-1c223397a229" providerId="ADAL" clId="{8ECFF5A5-4F05-4947-A718-8B300B80144C}" dt="2023-03-21T17:19:26.316" v="72" actId="20577"/>
          <ac:spMkLst>
            <pc:docMk/>
            <pc:sldMk cId="2396993786" sldId="440"/>
            <ac:spMk id="192" creationId="{00000000-0000-0000-0000-000000000000}"/>
          </ac:spMkLst>
        </pc:spChg>
      </pc:sldChg>
      <pc:sldChg chg="modSp add mod">
        <pc:chgData name="NORBEY DANILO" userId="29f64d73-8b12-4c53-a9f3-1c223397a229" providerId="ADAL" clId="{8ECFF5A5-4F05-4947-A718-8B300B80144C}" dt="2023-03-21T17:21:57.381" v="96" actId="113"/>
        <pc:sldMkLst>
          <pc:docMk/>
          <pc:sldMk cId="2040398693" sldId="441"/>
        </pc:sldMkLst>
        <pc:spChg chg="mod">
          <ac:chgData name="NORBEY DANILO" userId="29f64d73-8b12-4c53-a9f3-1c223397a229" providerId="ADAL" clId="{8ECFF5A5-4F05-4947-A718-8B300B80144C}" dt="2023-03-21T17:21:57.381" v="96" actId="113"/>
          <ac:spMkLst>
            <pc:docMk/>
            <pc:sldMk cId="2040398693" sldId="441"/>
            <ac:spMk id="192" creationId="{00000000-0000-0000-0000-000000000000}"/>
          </ac:spMkLst>
        </pc:spChg>
      </pc:sldChg>
      <pc:sldChg chg="modSp add mod">
        <pc:chgData name="NORBEY DANILO" userId="29f64d73-8b12-4c53-a9f3-1c223397a229" providerId="ADAL" clId="{8ECFF5A5-4F05-4947-A718-8B300B80144C}" dt="2023-03-21T17:22:41.123" v="108" actId="113"/>
        <pc:sldMkLst>
          <pc:docMk/>
          <pc:sldMk cId="1319753378" sldId="442"/>
        </pc:sldMkLst>
        <pc:spChg chg="mod">
          <ac:chgData name="NORBEY DANILO" userId="29f64d73-8b12-4c53-a9f3-1c223397a229" providerId="ADAL" clId="{8ECFF5A5-4F05-4947-A718-8B300B80144C}" dt="2023-03-21T17:22:41.123" v="108" actId="113"/>
          <ac:spMkLst>
            <pc:docMk/>
            <pc:sldMk cId="1319753378" sldId="442"/>
            <ac:spMk id="192" creationId="{00000000-0000-0000-0000-000000000000}"/>
          </ac:spMkLst>
        </pc:spChg>
      </pc:sldChg>
      <pc:sldChg chg="modSp add mod">
        <pc:chgData name="NORBEY DANILO" userId="29f64d73-8b12-4c53-a9f3-1c223397a229" providerId="ADAL" clId="{8ECFF5A5-4F05-4947-A718-8B300B80144C}" dt="2023-03-21T17:26:44.420" v="244" actId="20577"/>
        <pc:sldMkLst>
          <pc:docMk/>
          <pc:sldMk cId="465777885" sldId="443"/>
        </pc:sldMkLst>
        <pc:spChg chg="mod">
          <ac:chgData name="NORBEY DANILO" userId="29f64d73-8b12-4c53-a9f3-1c223397a229" providerId="ADAL" clId="{8ECFF5A5-4F05-4947-A718-8B300B80144C}" dt="2023-03-21T17:26:44.420" v="244" actId="20577"/>
          <ac:spMkLst>
            <pc:docMk/>
            <pc:sldMk cId="465777885" sldId="443"/>
            <ac:spMk id="192" creationId="{00000000-0000-0000-0000-000000000000}"/>
          </ac:spMkLst>
        </pc:spChg>
      </pc:sldChg>
      <pc:sldChg chg="modSp add mod">
        <pc:chgData name="NORBEY DANILO" userId="29f64d73-8b12-4c53-a9f3-1c223397a229" providerId="ADAL" clId="{8ECFF5A5-4F05-4947-A718-8B300B80144C}" dt="2023-03-21T17:34:05.610" v="316" actId="20577"/>
        <pc:sldMkLst>
          <pc:docMk/>
          <pc:sldMk cId="2899726592" sldId="444"/>
        </pc:sldMkLst>
        <pc:spChg chg="mod">
          <ac:chgData name="NORBEY DANILO" userId="29f64d73-8b12-4c53-a9f3-1c223397a229" providerId="ADAL" clId="{8ECFF5A5-4F05-4947-A718-8B300B80144C}" dt="2023-03-21T17:34:05.610" v="316" actId="20577"/>
          <ac:spMkLst>
            <pc:docMk/>
            <pc:sldMk cId="2899726592" sldId="444"/>
            <ac:spMk id="192" creationId="{00000000-0000-0000-0000-000000000000}"/>
          </ac:spMkLst>
        </pc:spChg>
      </pc:sldChg>
      <pc:sldChg chg="modSp add mod">
        <pc:chgData name="NORBEY DANILO" userId="29f64d73-8b12-4c53-a9f3-1c223397a229" providerId="ADAL" clId="{8ECFF5A5-4F05-4947-A718-8B300B80144C}" dt="2023-03-21T17:37:44.381" v="374" actId="21"/>
        <pc:sldMkLst>
          <pc:docMk/>
          <pc:sldMk cId="712502810" sldId="445"/>
        </pc:sldMkLst>
        <pc:spChg chg="mod">
          <ac:chgData name="NORBEY DANILO" userId="29f64d73-8b12-4c53-a9f3-1c223397a229" providerId="ADAL" clId="{8ECFF5A5-4F05-4947-A718-8B300B80144C}" dt="2023-03-21T17:37:44.381" v="374" actId="21"/>
          <ac:spMkLst>
            <pc:docMk/>
            <pc:sldMk cId="712502810" sldId="445"/>
            <ac:spMk id="192" creationId="{00000000-0000-0000-0000-000000000000}"/>
          </ac:spMkLst>
        </pc:spChg>
      </pc:sldChg>
      <pc:sldChg chg="modSp add mod">
        <pc:chgData name="NORBEY DANILO" userId="29f64d73-8b12-4c53-a9f3-1c223397a229" providerId="ADAL" clId="{8ECFF5A5-4F05-4947-A718-8B300B80144C}" dt="2023-03-21T17:38:25.111" v="438" actId="20577"/>
        <pc:sldMkLst>
          <pc:docMk/>
          <pc:sldMk cId="871564587" sldId="446"/>
        </pc:sldMkLst>
        <pc:spChg chg="mod">
          <ac:chgData name="NORBEY DANILO" userId="29f64d73-8b12-4c53-a9f3-1c223397a229" providerId="ADAL" clId="{8ECFF5A5-4F05-4947-A718-8B300B80144C}" dt="2023-03-21T17:38:25.111" v="438" actId="20577"/>
          <ac:spMkLst>
            <pc:docMk/>
            <pc:sldMk cId="871564587" sldId="446"/>
            <ac:spMk id="192" creationId="{00000000-0000-0000-0000-000000000000}"/>
          </ac:spMkLst>
        </pc:spChg>
      </pc:sldChg>
      <pc:sldChg chg="modSp add mod">
        <pc:chgData name="NORBEY DANILO" userId="29f64d73-8b12-4c53-a9f3-1c223397a229" providerId="ADAL" clId="{8ECFF5A5-4F05-4947-A718-8B300B80144C}" dt="2023-03-21T17:39:20.350" v="453" actId="113"/>
        <pc:sldMkLst>
          <pc:docMk/>
          <pc:sldMk cId="430135910" sldId="447"/>
        </pc:sldMkLst>
        <pc:spChg chg="mod">
          <ac:chgData name="NORBEY DANILO" userId="29f64d73-8b12-4c53-a9f3-1c223397a229" providerId="ADAL" clId="{8ECFF5A5-4F05-4947-A718-8B300B80144C}" dt="2023-03-21T17:39:20.350" v="453" actId="113"/>
          <ac:spMkLst>
            <pc:docMk/>
            <pc:sldMk cId="430135910" sldId="447"/>
            <ac:spMk id="192" creationId="{00000000-0000-0000-0000-000000000000}"/>
          </ac:spMkLst>
        </pc:spChg>
      </pc:sldChg>
      <pc:sldChg chg="modSp add mod">
        <pc:chgData name="NORBEY DANILO" userId="29f64d73-8b12-4c53-a9f3-1c223397a229" providerId="ADAL" clId="{8ECFF5A5-4F05-4947-A718-8B300B80144C}" dt="2023-03-21T17:41:26.766" v="467"/>
        <pc:sldMkLst>
          <pc:docMk/>
          <pc:sldMk cId="143351818" sldId="448"/>
        </pc:sldMkLst>
        <pc:spChg chg="mod">
          <ac:chgData name="NORBEY DANILO" userId="29f64d73-8b12-4c53-a9f3-1c223397a229" providerId="ADAL" clId="{8ECFF5A5-4F05-4947-A718-8B300B80144C}" dt="2023-03-21T17:41:26.766" v="467"/>
          <ac:spMkLst>
            <pc:docMk/>
            <pc:sldMk cId="143351818" sldId="448"/>
            <ac:spMk id="192" creationId="{00000000-0000-0000-0000-000000000000}"/>
          </ac:spMkLst>
        </pc:spChg>
      </pc:sldChg>
      <pc:sldChg chg="modSp add mod">
        <pc:chgData name="NORBEY DANILO" userId="29f64d73-8b12-4c53-a9f3-1c223397a229" providerId="ADAL" clId="{8ECFF5A5-4F05-4947-A718-8B300B80144C}" dt="2023-03-21T17:42:25.144" v="490" actId="20577"/>
        <pc:sldMkLst>
          <pc:docMk/>
          <pc:sldMk cId="3394447910" sldId="449"/>
        </pc:sldMkLst>
        <pc:spChg chg="mod">
          <ac:chgData name="NORBEY DANILO" userId="29f64d73-8b12-4c53-a9f3-1c223397a229" providerId="ADAL" clId="{8ECFF5A5-4F05-4947-A718-8B300B80144C}" dt="2023-03-21T17:42:25.144" v="490" actId="20577"/>
          <ac:spMkLst>
            <pc:docMk/>
            <pc:sldMk cId="3394447910" sldId="449"/>
            <ac:spMk id="191" creationId="{00000000-0000-0000-0000-000000000000}"/>
          </ac:spMkLst>
        </pc:spChg>
        <pc:spChg chg="mod">
          <ac:chgData name="NORBEY DANILO" userId="29f64d73-8b12-4c53-a9f3-1c223397a229" providerId="ADAL" clId="{8ECFF5A5-4F05-4947-A718-8B300B80144C}" dt="2023-03-21T17:42:13.919" v="469"/>
          <ac:spMkLst>
            <pc:docMk/>
            <pc:sldMk cId="3394447910" sldId="449"/>
            <ac:spMk id="192" creationId="{00000000-0000-0000-0000-000000000000}"/>
          </ac:spMkLst>
        </pc:spChg>
      </pc:sldChg>
      <pc:sldChg chg="modSp add mod">
        <pc:chgData name="NORBEY DANILO" userId="29f64d73-8b12-4c53-a9f3-1c223397a229" providerId="ADAL" clId="{8ECFF5A5-4F05-4947-A718-8B300B80144C}" dt="2023-03-21T17:43:37.823" v="510" actId="20577"/>
        <pc:sldMkLst>
          <pc:docMk/>
          <pc:sldMk cId="1099194858" sldId="450"/>
        </pc:sldMkLst>
        <pc:spChg chg="mod">
          <ac:chgData name="NORBEY DANILO" userId="29f64d73-8b12-4c53-a9f3-1c223397a229" providerId="ADAL" clId="{8ECFF5A5-4F05-4947-A718-8B300B80144C}" dt="2023-03-21T17:43:37.823" v="510" actId="20577"/>
          <ac:spMkLst>
            <pc:docMk/>
            <pc:sldMk cId="1099194858" sldId="450"/>
            <ac:spMk id="191" creationId="{00000000-0000-0000-0000-000000000000}"/>
          </ac:spMkLst>
        </pc:spChg>
        <pc:spChg chg="mod">
          <ac:chgData name="NORBEY DANILO" userId="29f64d73-8b12-4c53-a9f3-1c223397a229" providerId="ADAL" clId="{8ECFF5A5-4F05-4947-A718-8B300B80144C}" dt="2023-03-21T17:43:29.984" v="494" actId="20577"/>
          <ac:spMkLst>
            <pc:docMk/>
            <pc:sldMk cId="1099194858" sldId="450"/>
            <ac:spMk id="192" creationId="{00000000-0000-0000-0000-000000000000}"/>
          </ac:spMkLst>
        </pc:spChg>
      </pc:sldChg>
      <pc:sldChg chg="modSp add mod">
        <pc:chgData name="NORBEY DANILO" userId="29f64d73-8b12-4c53-a9f3-1c223397a229" providerId="ADAL" clId="{8ECFF5A5-4F05-4947-A718-8B300B80144C}" dt="2023-03-21T17:46:12.350" v="597" actId="113"/>
        <pc:sldMkLst>
          <pc:docMk/>
          <pc:sldMk cId="2206738265" sldId="451"/>
        </pc:sldMkLst>
        <pc:spChg chg="mod">
          <ac:chgData name="NORBEY DANILO" userId="29f64d73-8b12-4c53-a9f3-1c223397a229" providerId="ADAL" clId="{8ECFF5A5-4F05-4947-A718-8B300B80144C}" dt="2023-03-21T17:46:12.350" v="597" actId="113"/>
          <ac:spMkLst>
            <pc:docMk/>
            <pc:sldMk cId="2206738265" sldId="451"/>
            <ac:spMk id="2" creationId="{C0B608A9-9574-5207-56A3-C5CFEE4309AD}"/>
          </ac:spMkLst>
        </pc:spChg>
      </pc:sldChg>
      <pc:sldChg chg="modSp add mod">
        <pc:chgData name="NORBEY DANILO" userId="29f64d73-8b12-4c53-a9f3-1c223397a229" providerId="ADAL" clId="{8ECFF5A5-4F05-4947-A718-8B300B80144C}" dt="2023-03-21T17:49:16.558" v="722" actId="20577"/>
        <pc:sldMkLst>
          <pc:docMk/>
          <pc:sldMk cId="2675091381" sldId="452"/>
        </pc:sldMkLst>
        <pc:spChg chg="mod">
          <ac:chgData name="NORBEY DANILO" userId="29f64d73-8b12-4c53-a9f3-1c223397a229" providerId="ADAL" clId="{8ECFF5A5-4F05-4947-A718-8B300B80144C}" dt="2023-03-21T17:49:16.558" v="722" actId="20577"/>
          <ac:spMkLst>
            <pc:docMk/>
            <pc:sldMk cId="2675091381" sldId="452"/>
            <ac:spMk id="2" creationId="{C0B608A9-9574-5207-56A3-C5CFEE4309AD}"/>
          </ac:spMkLst>
        </pc:spChg>
      </pc:sldChg>
      <pc:sldChg chg="addSp modSp add mod">
        <pc:chgData name="NORBEY DANILO" userId="29f64d73-8b12-4c53-a9f3-1c223397a229" providerId="ADAL" clId="{8ECFF5A5-4F05-4947-A718-8B300B80144C}" dt="2023-03-21T17:59:26.198" v="983" actId="1076"/>
        <pc:sldMkLst>
          <pc:docMk/>
          <pc:sldMk cId="1468133249" sldId="453"/>
        </pc:sldMkLst>
        <pc:spChg chg="mod">
          <ac:chgData name="NORBEY DANILO" userId="29f64d73-8b12-4c53-a9f3-1c223397a229" providerId="ADAL" clId="{8ECFF5A5-4F05-4947-A718-8B300B80144C}" dt="2023-03-21T17:59:19.462" v="982" actId="14100"/>
          <ac:spMkLst>
            <pc:docMk/>
            <pc:sldMk cId="1468133249" sldId="453"/>
            <ac:spMk id="2" creationId="{C0B608A9-9574-5207-56A3-C5CFEE4309AD}"/>
          </ac:spMkLst>
        </pc:spChg>
        <pc:picChg chg="add mod">
          <ac:chgData name="NORBEY DANILO" userId="29f64d73-8b12-4c53-a9f3-1c223397a229" providerId="ADAL" clId="{8ECFF5A5-4F05-4947-A718-8B300B80144C}" dt="2023-03-21T17:59:26.198" v="983" actId="1076"/>
          <ac:picMkLst>
            <pc:docMk/>
            <pc:sldMk cId="1468133249" sldId="453"/>
            <ac:picMk id="1026" creationId="{3F107442-3DDE-FDF7-6FB4-CD77329865FC}"/>
          </ac:picMkLst>
        </pc:picChg>
      </pc:sldChg>
      <pc:sldChg chg="modSp add mod">
        <pc:chgData name="NORBEY DANILO" userId="29f64d73-8b12-4c53-a9f3-1c223397a229" providerId="ADAL" clId="{8ECFF5A5-4F05-4947-A718-8B300B80144C}" dt="2023-03-21T18:11:08.337" v="1316" actId="113"/>
        <pc:sldMkLst>
          <pc:docMk/>
          <pc:sldMk cId="1992551039" sldId="454"/>
        </pc:sldMkLst>
        <pc:spChg chg="mod">
          <ac:chgData name="NORBEY DANILO" userId="29f64d73-8b12-4c53-a9f3-1c223397a229" providerId="ADAL" clId="{8ECFF5A5-4F05-4947-A718-8B300B80144C}" dt="2023-03-21T18:11:08.337" v="1316" actId="113"/>
          <ac:spMkLst>
            <pc:docMk/>
            <pc:sldMk cId="1992551039" sldId="454"/>
            <ac:spMk id="215" creationId="{00000000-0000-0000-0000-000000000000}"/>
          </ac:spMkLst>
        </pc:spChg>
      </pc:sldChg>
      <pc:sldChg chg="modSp add mod">
        <pc:chgData name="NORBEY DANILO" userId="29f64d73-8b12-4c53-a9f3-1c223397a229" providerId="ADAL" clId="{8ECFF5A5-4F05-4947-A718-8B300B80144C}" dt="2023-03-21T18:20:43.085" v="1533" actId="313"/>
        <pc:sldMkLst>
          <pc:docMk/>
          <pc:sldMk cId="616570728" sldId="455"/>
        </pc:sldMkLst>
        <pc:spChg chg="mod">
          <ac:chgData name="NORBEY DANILO" userId="29f64d73-8b12-4c53-a9f3-1c223397a229" providerId="ADAL" clId="{8ECFF5A5-4F05-4947-A718-8B300B80144C}" dt="2023-03-21T18:20:43.085" v="1533" actId="313"/>
          <ac:spMkLst>
            <pc:docMk/>
            <pc:sldMk cId="616570728" sldId="455"/>
            <ac:spMk id="5" creationId="{96381981-90CA-A982-6AF0-917E95B82D60}"/>
          </ac:spMkLst>
        </pc:spChg>
      </pc:sldChg>
      <pc:sldChg chg="modSp add mod">
        <pc:chgData name="NORBEY DANILO" userId="29f64d73-8b12-4c53-a9f3-1c223397a229" providerId="ADAL" clId="{8ECFF5A5-4F05-4947-A718-8B300B80144C}" dt="2023-03-21T18:23:49.389" v="1606"/>
        <pc:sldMkLst>
          <pc:docMk/>
          <pc:sldMk cId="1692382255" sldId="456"/>
        </pc:sldMkLst>
        <pc:spChg chg="mod">
          <ac:chgData name="NORBEY DANILO" userId="29f64d73-8b12-4c53-a9f3-1c223397a229" providerId="ADAL" clId="{8ECFF5A5-4F05-4947-A718-8B300B80144C}" dt="2023-03-21T18:23:49.389" v="1606"/>
          <ac:spMkLst>
            <pc:docMk/>
            <pc:sldMk cId="1692382255" sldId="456"/>
            <ac:spMk id="2" creationId="{D90DF9B6-6AF1-6C25-8FAC-8DFEC35762EA}"/>
          </ac:spMkLst>
        </pc:spChg>
        <pc:spChg chg="mod">
          <ac:chgData name="NORBEY DANILO" userId="29f64d73-8b12-4c53-a9f3-1c223397a229" providerId="ADAL" clId="{8ECFF5A5-4F05-4947-A718-8B300B80144C}" dt="2023-03-21T18:22:34.631" v="1585" actId="20577"/>
          <ac:spMkLst>
            <pc:docMk/>
            <pc:sldMk cId="1692382255" sldId="456"/>
            <ac:spMk id="235" creationId="{00000000-0000-0000-0000-000000000000}"/>
          </ac:spMkLst>
        </pc:spChg>
      </pc:sldChg>
      <pc:sldChg chg="addSp delSp modSp add mod">
        <pc:chgData name="NORBEY DANILO" userId="29f64d73-8b12-4c53-a9f3-1c223397a229" providerId="ADAL" clId="{8ECFF5A5-4F05-4947-A718-8B300B80144C}" dt="2023-03-21T18:24:20.586" v="1620" actId="1076"/>
        <pc:sldMkLst>
          <pc:docMk/>
          <pc:sldMk cId="1309980853" sldId="457"/>
        </pc:sldMkLst>
        <pc:spChg chg="del">
          <ac:chgData name="NORBEY DANILO" userId="29f64d73-8b12-4c53-a9f3-1c223397a229" providerId="ADAL" clId="{8ECFF5A5-4F05-4947-A718-8B300B80144C}" dt="2023-03-21T18:24:06.883" v="1617" actId="478"/>
          <ac:spMkLst>
            <pc:docMk/>
            <pc:sldMk cId="1309980853" sldId="457"/>
            <ac:spMk id="2" creationId="{D90DF9B6-6AF1-6C25-8FAC-8DFEC35762EA}"/>
          </ac:spMkLst>
        </pc:spChg>
        <pc:spChg chg="mod">
          <ac:chgData name="NORBEY DANILO" userId="29f64d73-8b12-4c53-a9f3-1c223397a229" providerId="ADAL" clId="{8ECFF5A5-4F05-4947-A718-8B300B80144C}" dt="2023-03-21T18:24:04.655" v="1616" actId="20577"/>
          <ac:spMkLst>
            <pc:docMk/>
            <pc:sldMk cId="1309980853" sldId="457"/>
            <ac:spMk id="235" creationId="{00000000-0000-0000-0000-000000000000}"/>
          </ac:spMkLst>
        </pc:spChg>
        <pc:picChg chg="add mod">
          <ac:chgData name="NORBEY DANILO" userId="29f64d73-8b12-4c53-a9f3-1c223397a229" providerId="ADAL" clId="{8ECFF5A5-4F05-4947-A718-8B300B80144C}" dt="2023-03-21T18:24:20.586" v="1620" actId="1076"/>
          <ac:picMkLst>
            <pc:docMk/>
            <pc:sldMk cId="1309980853" sldId="457"/>
            <ac:picMk id="4" creationId="{4E3790FF-E1C8-A623-A5C7-CFE4A7075EAD}"/>
          </ac:picMkLst>
        </pc:picChg>
      </pc:sldChg>
      <pc:sldChg chg="addSp delSp modSp add mod">
        <pc:chgData name="NORBEY DANILO" userId="29f64d73-8b12-4c53-a9f3-1c223397a229" providerId="ADAL" clId="{8ECFF5A5-4F05-4947-A718-8B300B80144C}" dt="2023-03-21T18:29:04.674" v="1719" actId="1076"/>
        <pc:sldMkLst>
          <pc:docMk/>
          <pc:sldMk cId="3620695112" sldId="458"/>
        </pc:sldMkLst>
        <pc:spChg chg="mod">
          <ac:chgData name="NORBEY DANILO" userId="29f64d73-8b12-4c53-a9f3-1c223397a229" providerId="ADAL" clId="{8ECFF5A5-4F05-4947-A718-8B300B80144C}" dt="2023-03-21T18:24:42.193" v="1639" actId="20577"/>
          <ac:spMkLst>
            <pc:docMk/>
            <pc:sldMk cId="3620695112" sldId="458"/>
            <ac:spMk id="235" creationId="{00000000-0000-0000-0000-000000000000}"/>
          </ac:spMkLst>
        </pc:spChg>
        <pc:picChg chg="add mod">
          <ac:chgData name="NORBEY DANILO" userId="29f64d73-8b12-4c53-a9f3-1c223397a229" providerId="ADAL" clId="{8ECFF5A5-4F05-4947-A718-8B300B80144C}" dt="2023-03-21T18:29:04.674" v="1719" actId="1076"/>
          <ac:picMkLst>
            <pc:docMk/>
            <pc:sldMk cId="3620695112" sldId="458"/>
            <ac:picMk id="3" creationId="{8C179FB9-E137-6602-BD8E-87D6A71D4048}"/>
          </ac:picMkLst>
        </pc:picChg>
        <pc:picChg chg="del">
          <ac:chgData name="NORBEY DANILO" userId="29f64d73-8b12-4c53-a9f3-1c223397a229" providerId="ADAL" clId="{8ECFF5A5-4F05-4947-A718-8B300B80144C}" dt="2023-03-21T18:24:44.031" v="1640" actId="478"/>
          <ac:picMkLst>
            <pc:docMk/>
            <pc:sldMk cId="3620695112" sldId="458"/>
            <ac:picMk id="4" creationId="{4E3790FF-E1C8-A623-A5C7-CFE4A7075EAD}"/>
          </ac:picMkLst>
        </pc:picChg>
        <pc:picChg chg="add mod">
          <ac:chgData name="NORBEY DANILO" userId="29f64d73-8b12-4c53-a9f3-1c223397a229" providerId="ADAL" clId="{8ECFF5A5-4F05-4947-A718-8B300B80144C}" dt="2023-03-21T18:29:01.757" v="1717" actId="1076"/>
          <ac:picMkLst>
            <pc:docMk/>
            <pc:sldMk cId="3620695112" sldId="458"/>
            <ac:picMk id="6" creationId="{EAB96BFF-E274-E4EB-2B58-490FDBE53585}"/>
          </ac:picMkLst>
        </pc:picChg>
      </pc:sldChg>
      <pc:sldChg chg="addSp delSp modSp add mod">
        <pc:chgData name="NORBEY DANILO" userId="29f64d73-8b12-4c53-a9f3-1c223397a229" providerId="ADAL" clId="{8ECFF5A5-4F05-4947-A718-8B300B80144C}" dt="2023-03-21T18:25:23.554" v="1649" actId="1076"/>
        <pc:sldMkLst>
          <pc:docMk/>
          <pc:sldMk cId="3254625363" sldId="459"/>
        </pc:sldMkLst>
        <pc:spChg chg="mod">
          <ac:chgData name="NORBEY DANILO" userId="29f64d73-8b12-4c53-a9f3-1c223397a229" providerId="ADAL" clId="{8ECFF5A5-4F05-4947-A718-8B300B80144C}" dt="2023-03-21T18:25:09.010" v="1645" actId="20577"/>
          <ac:spMkLst>
            <pc:docMk/>
            <pc:sldMk cId="3254625363" sldId="459"/>
            <ac:spMk id="235" creationId="{00000000-0000-0000-0000-000000000000}"/>
          </ac:spMkLst>
        </pc:spChg>
        <pc:picChg chg="del">
          <ac:chgData name="NORBEY DANILO" userId="29f64d73-8b12-4c53-a9f3-1c223397a229" providerId="ADAL" clId="{8ECFF5A5-4F05-4947-A718-8B300B80144C}" dt="2023-03-21T18:25:17.489" v="1646" actId="478"/>
          <ac:picMkLst>
            <pc:docMk/>
            <pc:sldMk cId="3254625363" sldId="459"/>
            <ac:picMk id="3" creationId="{8C179FB9-E137-6602-BD8E-87D6A71D4048}"/>
          </ac:picMkLst>
        </pc:picChg>
        <pc:picChg chg="add mod">
          <ac:chgData name="NORBEY DANILO" userId="29f64d73-8b12-4c53-a9f3-1c223397a229" providerId="ADAL" clId="{8ECFF5A5-4F05-4947-A718-8B300B80144C}" dt="2023-03-21T18:25:23.554" v="1649" actId="1076"/>
          <ac:picMkLst>
            <pc:docMk/>
            <pc:sldMk cId="3254625363" sldId="459"/>
            <ac:picMk id="4" creationId="{52B7D59A-C62C-CD84-A2BC-7C84B85C6A5B}"/>
          </ac:picMkLst>
        </pc:picChg>
      </pc:sldChg>
      <pc:sldChg chg="addSp delSp modSp add mod">
        <pc:chgData name="NORBEY DANILO" userId="29f64d73-8b12-4c53-a9f3-1c223397a229" providerId="ADAL" clId="{8ECFF5A5-4F05-4947-A718-8B300B80144C}" dt="2023-03-21T18:26:07.954" v="1668" actId="1076"/>
        <pc:sldMkLst>
          <pc:docMk/>
          <pc:sldMk cId="338739404" sldId="460"/>
        </pc:sldMkLst>
        <pc:spChg chg="mod">
          <ac:chgData name="NORBEY DANILO" userId="29f64d73-8b12-4c53-a9f3-1c223397a229" providerId="ADAL" clId="{8ECFF5A5-4F05-4947-A718-8B300B80144C}" dt="2023-03-21T18:26:01.862" v="1664" actId="20577"/>
          <ac:spMkLst>
            <pc:docMk/>
            <pc:sldMk cId="338739404" sldId="460"/>
            <ac:spMk id="235" creationId="{00000000-0000-0000-0000-000000000000}"/>
          </ac:spMkLst>
        </pc:spChg>
        <pc:picChg chg="add mod">
          <ac:chgData name="NORBEY DANILO" userId="29f64d73-8b12-4c53-a9f3-1c223397a229" providerId="ADAL" clId="{8ECFF5A5-4F05-4947-A718-8B300B80144C}" dt="2023-03-21T18:26:07.954" v="1668" actId="1076"/>
          <ac:picMkLst>
            <pc:docMk/>
            <pc:sldMk cId="338739404" sldId="460"/>
            <ac:picMk id="3" creationId="{B88F2DC2-1501-247B-EE76-098F9E091AA2}"/>
          </ac:picMkLst>
        </pc:picChg>
        <pc:picChg chg="del">
          <ac:chgData name="NORBEY DANILO" userId="29f64d73-8b12-4c53-a9f3-1c223397a229" providerId="ADAL" clId="{8ECFF5A5-4F05-4947-A718-8B300B80144C}" dt="2023-03-21T18:26:03.639" v="1665" actId="478"/>
          <ac:picMkLst>
            <pc:docMk/>
            <pc:sldMk cId="338739404" sldId="460"/>
            <ac:picMk id="4" creationId="{52B7D59A-C62C-CD84-A2BC-7C84B85C6A5B}"/>
          </ac:picMkLst>
        </pc:picChg>
      </pc:sldChg>
      <pc:sldChg chg="addSp delSp modSp add mod">
        <pc:chgData name="NORBEY DANILO" userId="29f64d73-8b12-4c53-a9f3-1c223397a229" providerId="ADAL" clId="{8ECFF5A5-4F05-4947-A718-8B300B80144C}" dt="2023-03-21T18:26:58.341" v="1677" actId="1076"/>
        <pc:sldMkLst>
          <pc:docMk/>
          <pc:sldMk cId="1182209046" sldId="461"/>
        </pc:sldMkLst>
        <pc:spChg chg="mod">
          <ac:chgData name="NORBEY DANILO" userId="29f64d73-8b12-4c53-a9f3-1c223397a229" providerId="ADAL" clId="{8ECFF5A5-4F05-4947-A718-8B300B80144C}" dt="2023-03-21T18:26:52.727" v="1673" actId="20577"/>
          <ac:spMkLst>
            <pc:docMk/>
            <pc:sldMk cId="1182209046" sldId="461"/>
            <ac:spMk id="235" creationId="{00000000-0000-0000-0000-000000000000}"/>
          </ac:spMkLst>
        </pc:spChg>
        <pc:picChg chg="del">
          <ac:chgData name="NORBEY DANILO" userId="29f64d73-8b12-4c53-a9f3-1c223397a229" providerId="ADAL" clId="{8ECFF5A5-4F05-4947-A718-8B300B80144C}" dt="2023-03-21T18:26:54.285" v="1674" actId="478"/>
          <ac:picMkLst>
            <pc:docMk/>
            <pc:sldMk cId="1182209046" sldId="461"/>
            <ac:picMk id="3" creationId="{B88F2DC2-1501-247B-EE76-098F9E091AA2}"/>
          </ac:picMkLst>
        </pc:picChg>
        <pc:picChg chg="add mod">
          <ac:chgData name="NORBEY DANILO" userId="29f64d73-8b12-4c53-a9f3-1c223397a229" providerId="ADAL" clId="{8ECFF5A5-4F05-4947-A718-8B300B80144C}" dt="2023-03-21T18:26:58.341" v="1677" actId="1076"/>
          <ac:picMkLst>
            <pc:docMk/>
            <pc:sldMk cId="1182209046" sldId="461"/>
            <ac:picMk id="4" creationId="{3696342D-A54C-8ADC-0ABE-DFD7E4CD4967}"/>
          </ac:picMkLst>
        </pc:picChg>
      </pc:sldChg>
      <pc:sldChg chg="addSp delSp modSp add mod">
        <pc:chgData name="NORBEY DANILO" userId="29f64d73-8b12-4c53-a9f3-1c223397a229" providerId="ADAL" clId="{8ECFF5A5-4F05-4947-A718-8B300B80144C}" dt="2023-03-21T18:27:32.517" v="1695" actId="22"/>
        <pc:sldMkLst>
          <pc:docMk/>
          <pc:sldMk cId="2767142484" sldId="462"/>
        </pc:sldMkLst>
        <pc:spChg chg="mod">
          <ac:chgData name="NORBEY DANILO" userId="29f64d73-8b12-4c53-a9f3-1c223397a229" providerId="ADAL" clId="{8ECFF5A5-4F05-4947-A718-8B300B80144C}" dt="2023-03-21T18:27:30.618" v="1693" actId="20577"/>
          <ac:spMkLst>
            <pc:docMk/>
            <pc:sldMk cId="2767142484" sldId="462"/>
            <ac:spMk id="235" creationId="{00000000-0000-0000-0000-000000000000}"/>
          </ac:spMkLst>
        </pc:spChg>
        <pc:picChg chg="add">
          <ac:chgData name="NORBEY DANILO" userId="29f64d73-8b12-4c53-a9f3-1c223397a229" providerId="ADAL" clId="{8ECFF5A5-4F05-4947-A718-8B300B80144C}" dt="2023-03-21T18:27:32.517" v="1695" actId="22"/>
          <ac:picMkLst>
            <pc:docMk/>
            <pc:sldMk cId="2767142484" sldId="462"/>
            <ac:picMk id="3" creationId="{23700324-B73F-D8A5-2FD9-EC67B95F8B4E}"/>
          </ac:picMkLst>
        </pc:picChg>
        <pc:picChg chg="del">
          <ac:chgData name="NORBEY DANILO" userId="29f64d73-8b12-4c53-a9f3-1c223397a229" providerId="ADAL" clId="{8ECFF5A5-4F05-4947-A718-8B300B80144C}" dt="2023-03-21T18:27:32.186" v="1694" actId="478"/>
          <ac:picMkLst>
            <pc:docMk/>
            <pc:sldMk cId="2767142484" sldId="462"/>
            <ac:picMk id="4" creationId="{3696342D-A54C-8ADC-0ABE-DFD7E4CD4967}"/>
          </ac:picMkLst>
        </pc:picChg>
      </pc:sldChg>
      <pc:sldChg chg="addSp delSp modSp add mod">
        <pc:chgData name="NORBEY DANILO" userId="29f64d73-8b12-4c53-a9f3-1c223397a229" providerId="ADAL" clId="{8ECFF5A5-4F05-4947-A718-8B300B80144C}" dt="2023-03-21T18:28:42.941" v="1713" actId="1076"/>
        <pc:sldMkLst>
          <pc:docMk/>
          <pc:sldMk cId="1541497288" sldId="463"/>
        </pc:sldMkLst>
        <pc:spChg chg="mod">
          <ac:chgData name="NORBEY DANILO" userId="29f64d73-8b12-4c53-a9f3-1c223397a229" providerId="ADAL" clId="{8ECFF5A5-4F05-4947-A718-8B300B80144C}" dt="2023-03-21T18:28:04.908" v="1704" actId="20577"/>
          <ac:spMkLst>
            <pc:docMk/>
            <pc:sldMk cId="1541497288" sldId="463"/>
            <ac:spMk id="235" creationId="{00000000-0000-0000-0000-000000000000}"/>
          </ac:spMkLst>
        </pc:spChg>
        <pc:picChg chg="del">
          <ac:chgData name="NORBEY DANILO" userId="29f64d73-8b12-4c53-a9f3-1c223397a229" providerId="ADAL" clId="{8ECFF5A5-4F05-4947-A718-8B300B80144C}" dt="2023-03-21T18:28:06.604" v="1705" actId="478"/>
          <ac:picMkLst>
            <pc:docMk/>
            <pc:sldMk cId="1541497288" sldId="463"/>
            <ac:picMk id="3" creationId="{23700324-B73F-D8A5-2FD9-EC67B95F8B4E}"/>
          </ac:picMkLst>
        </pc:picChg>
        <pc:picChg chg="add del mod">
          <ac:chgData name="NORBEY DANILO" userId="29f64d73-8b12-4c53-a9f3-1c223397a229" providerId="ADAL" clId="{8ECFF5A5-4F05-4947-A718-8B300B80144C}" dt="2023-03-21T18:28:37.416" v="1710" actId="478"/>
          <ac:picMkLst>
            <pc:docMk/>
            <pc:sldMk cId="1541497288" sldId="463"/>
            <ac:picMk id="4" creationId="{80712FE3-42BD-7F5F-09DB-6A0EB70201B9}"/>
          </ac:picMkLst>
        </pc:picChg>
        <pc:picChg chg="add mod">
          <ac:chgData name="NORBEY DANILO" userId="29f64d73-8b12-4c53-a9f3-1c223397a229" providerId="ADAL" clId="{8ECFF5A5-4F05-4947-A718-8B300B80144C}" dt="2023-03-21T18:28:42.941" v="1713" actId="1076"/>
          <ac:picMkLst>
            <pc:docMk/>
            <pc:sldMk cId="1541497288" sldId="463"/>
            <ac:picMk id="6" creationId="{C2F8E10A-91DF-B5E5-10D3-B2B133FEA8A6}"/>
          </ac:picMkLst>
        </pc:picChg>
      </pc:sldChg>
      <pc:sldChg chg="addSp delSp modSp add mod">
        <pc:chgData name="NORBEY DANILO" userId="29f64d73-8b12-4c53-a9f3-1c223397a229" providerId="ADAL" clId="{8ECFF5A5-4F05-4947-A718-8B300B80144C}" dt="2023-03-21T18:30:37.167" v="1735" actId="113"/>
        <pc:sldMkLst>
          <pc:docMk/>
          <pc:sldMk cId="1008204433" sldId="464"/>
        </pc:sldMkLst>
        <pc:spChg chg="add mod">
          <ac:chgData name="NORBEY DANILO" userId="29f64d73-8b12-4c53-a9f3-1c223397a229" providerId="ADAL" clId="{8ECFF5A5-4F05-4947-A718-8B300B80144C}" dt="2023-03-21T18:30:37.167" v="1735" actId="113"/>
          <ac:spMkLst>
            <pc:docMk/>
            <pc:sldMk cId="1008204433" sldId="464"/>
            <ac:spMk id="4" creationId="{936172F2-9BC4-14A8-8ABD-7FB3AA3D82EF}"/>
          </ac:spMkLst>
        </pc:spChg>
        <pc:spChg chg="mod">
          <ac:chgData name="NORBEY DANILO" userId="29f64d73-8b12-4c53-a9f3-1c223397a229" providerId="ADAL" clId="{8ECFF5A5-4F05-4947-A718-8B300B80144C}" dt="2023-03-21T18:29:41.511" v="1724" actId="20577"/>
          <ac:spMkLst>
            <pc:docMk/>
            <pc:sldMk cId="1008204433" sldId="464"/>
            <ac:spMk id="235" creationId="{00000000-0000-0000-0000-000000000000}"/>
          </ac:spMkLst>
        </pc:spChg>
        <pc:picChg chg="add mod">
          <ac:chgData name="NORBEY DANILO" userId="29f64d73-8b12-4c53-a9f3-1c223397a229" providerId="ADAL" clId="{8ECFF5A5-4F05-4947-A718-8B300B80144C}" dt="2023-03-21T18:29:59.201" v="1728" actId="1076"/>
          <ac:picMkLst>
            <pc:docMk/>
            <pc:sldMk cId="1008204433" sldId="464"/>
            <ac:picMk id="3" creationId="{C5DDE7DA-A56B-F850-0524-D7FC6B2EC7C2}"/>
          </ac:picMkLst>
        </pc:picChg>
        <pc:picChg chg="del">
          <ac:chgData name="NORBEY DANILO" userId="29f64d73-8b12-4c53-a9f3-1c223397a229" providerId="ADAL" clId="{8ECFF5A5-4F05-4947-A718-8B300B80144C}" dt="2023-03-21T18:29:43.121" v="1725" actId="478"/>
          <ac:picMkLst>
            <pc:docMk/>
            <pc:sldMk cId="1008204433" sldId="464"/>
            <ac:picMk id="6" creationId="{C2F8E10A-91DF-B5E5-10D3-B2B133FEA8A6}"/>
          </ac:picMkLst>
        </pc:picChg>
      </pc:sldChg>
      <pc:sldChg chg="modSp add mod ord">
        <pc:chgData name="NORBEY DANILO" userId="29f64d73-8b12-4c53-a9f3-1c223397a229" providerId="ADAL" clId="{8ECFF5A5-4F05-4947-A718-8B300B80144C}" dt="2023-03-21T18:54:23.352" v="1878" actId="20577"/>
        <pc:sldMkLst>
          <pc:docMk/>
          <pc:sldMk cId="2743383641" sldId="465"/>
        </pc:sldMkLst>
        <pc:spChg chg="mod">
          <ac:chgData name="NORBEY DANILO" userId="29f64d73-8b12-4c53-a9f3-1c223397a229" providerId="ADAL" clId="{8ECFF5A5-4F05-4947-A718-8B300B80144C}" dt="2023-03-21T18:54:23.352" v="1878" actId="20577"/>
          <ac:spMkLst>
            <pc:docMk/>
            <pc:sldMk cId="2743383641" sldId="465"/>
            <ac:spMk id="2" creationId="{D90DF9B6-6AF1-6C25-8FAC-8DFEC35762EA}"/>
          </ac:spMkLst>
        </pc:spChg>
        <pc:spChg chg="mod">
          <ac:chgData name="NORBEY DANILO" userId="29f64d73-8b12-4c53-a9f3-1c223397a229" providerId="ADAL" clId="{8ECFF5A5-4F05-4947-A718-8B300B80144C}" dt="2023-03-21T18:31:10.012" v="1747" actId="20577"/>
          <ac:spMkLst>
            <pc:docMk/>
            <pc:sldMk cId="2743383641" sldId="465"/>
            <ac:spMk id="235" creationId="{00000000-0000-0000-0000-000000000000}"/>
          </ac:spMkLst>
        </pc:spChg>
      </pc:sldChg>
      <pc:sldChg chg="addSp delSp modSp add">
        <pc:chgData name="NORBEY DANILO" userId="29f64d73-8b12-4c53-a9f3-1c223397a229" providerId="ADAL" clId="{8ECFF5A5-4F05-4947-A718-8B300B80144C}" dt="2023-03-21T19:00:17.404" v="1927" actId="1076"/>
        <pc:sldMkLst>
          <pc:docMk/>
          <pc:sldMk cId="825561375" sldId="466"/>
        </pc:sldMkLst>
        <pc:picChg chg="del">
          <ac:chgData name="NORBEY DANILO" userId="29f64d73-8b12-4c53-a9f3-1c223397a229" providerId="ADAL" clId="{8ECFF5A5-4F05-4947-A718-8B300B80144C}" dt="2023-03-21T19:00:09.116" v="1922" actId="478"/>
          <ac:picMkLst>
            <pc:docMk/>
            <pc:sldMk cId="825561375" sldId="466"/>
            <ac:picMk id="2050" creationId="{3E056312-EF00-65C8-C046-C2AD29F68203}"/>
          </ac:picMkLst>
        </pc:picChg>
        <pc:picChg chg="del">
          <ac:chgData name="NORBEY DANILO" userId="29f64d73-8b12-4c53-a9f3-1c223397a229" providerId="ADAL" clId="{8ECFF5A5-4F05-4947-A718-8B300B80144C}" dt="2023-03-21T19:00:08.479" v="1921" actId="478"/>
          <ac:picMkLst>
            <pc:docMk/>
            <pc:sldMk cId="825561375" sldId="466"/>
            <ac:picMk id="2052" creationId="{39208AB9-9D9D-F673-8A8F-2A93C122D79E}"/>
          </ac:picMkLst>
        </pc:picChg>
        <pc:picChg chg="add mod">
          <ac:chgData name="NORBEY DANILO" userId="29f64d73-8b12-4c53-a9f3-1c223397a229" providerId="ADAL" clId="{8ECFF5A5-4F05-4947-A718-8B300B80144C}" dt="2023-03-21T19:00:17.404" v="1927" actId="1076"/>
          <ac:picMkLst>
            <pc:docMk/>
            <pc:sldMk cId="825561375" sldId="466"/>
            <ac:picMk id="3074" creationId="{573420D9-584A-8768-31A7-F31BCD4C092E}"/>
          </ac:picMkLst>
        </pc:picChg>
      </pc:sldChg>
      <pc:sldChg chg="addSp delSp modSp add">
        <pc:chgData name="NORBEY DANILO" userId="29f64d73-8b12-4c53-a9f3-1c223397a229" providerId="ADAL" clId="{8ECFF5A5-4F05-4947-A718-8B300B80144C}" dt="2023-03-21T19:03:27.224" v="1979" actId="1076"/>
        <pc:sldMkLst>
          <pc:docMk/>
          <pc:sldMk cId="1777954559" sldId="467"/>
        </pc:sldMkLst>
        <pc:picChg chg="del">
          <ac:chgData name="NORBEY DANILO" userId="29f64d73-8b12-4c53-a9f3-1c223397a229" providerId="ADAL" clId="{8ECFF5A5-4F05-4947-A718-8B300B80144C}" dt="2023-03-21T19:03:23.246" v="1976" actId="478"/>
          <ac:picMkLst>
            <pc:docMk/>
            <pc:sldMk cId="1777954559" sldId="467"/>
            <ac:picMk id="4098" creationId="{63E45232-F89F-7A2B-9EBB-D22CEEB8963B}"/>
          </ac:picMkLst>
        </pc:picChg>
        <pc:picChg chg="add mod">
          <ac:chgData name="NORBEY DANILO" userId="29f64d73-8b12-4c53-a9f3-1c223397a229" providerId="ADAL" clId="{8ECFF5A5-4F05-4947-A718-8B300B80144C}" dt="2023-03-21T19:03:27.224" v="1979" actId="1076"/>
          <ac:picMkLst>
            <pc:docMk/>
            <pc:sldMk cId="1777954559" sldId="467"/>
            <ac:picMk id="5122" creationId="{30F10EDD-7E63-C013-85F0-6A5D485151BB}"/>
          </ac:picMkLst>
        </pc:picChg>
      </pc:sldChg>
      <pc:sldChg chg="addSp delSp modSp add">
        <pc:chgData name="NORBEY DANILO" userId="29f64d73-8b12-4c53-a9f3-1c223397a229" providerId="ADAL" clId="{8ECFF5A5-4F05-4947-A718-8B300B80144C}" dt="2023-03-21T19:04:05.211" v="1988" actId="1076"/>
        <pc:sldMkLst>
          <pc:docMk/>
          <pc:sldMk cId="379525458" sldId="468"/>
        </pc:sldMkLst>
        <pc:picChg chg="del">
          <ac:chgData name="NORBEY DANILO" userId="29f64d73-8b12-4c53-a9f3-1c223397a229" providerId="ADAL" clId="{8ECFF5A5-4F05-4947-A718-8B300B80144C}" dt="2023-03-21T19:03:49.552" v="1981" actId="478"/>
          <ac:picMkLst>
            <pc:docMk/>
            <pc:sldMk cId="379525458" sldId="468"/>
            <ac:picMk id="5122" creationId="{30F10EDD-7E63-C013-85F0-6A5D485151BB}"/>
          </ac:picMkLst>
        </pc:picChg>
        <pc:picChg chg="add mod">
          <ac:chgData name="NORBEY DANILO" userId="29f64d73-8b12-4c53-a9f3-1c223397a229" providerId="ADAL" clId="{8ECFF5A5-4F05-4947-A718-8B300B80144C}" dt="2023-03-21T19:04:05.211" v="1988" actId="1076"/>
          <ac:picMkLst>
            <pc:docMk/>
            <pc:sldMk cId="379525458" sldId="468"/>
            <ac:picMk id="6146" creationId="{A90F9638-CC07-3989-6EA9-BA7DC1F54070}"/>
          </ac:picMkLst>
        </pc:picChg>
      </pc:sldChg>
      <pc:sldChg chg="addSp delSp modSp add ord">
        <pc:chgData name="NORBEY DANILO" userId="29f64d73-8b12-4c53-a9f3-1c223397a229" providerId="ADAL" clId="{8ECFF5A5-4F05-4947-A718-8B300B80144C}" dt="2023-03-21T19:05:00.122" v="1997"/>
        <pc:sldMkLst>
          <pc:docMk/>
          <pc:sldMk cId="1265891316" sldId="469"/>
        </pc:sldMkLst>
        <pc:picChg chg="del">
          <ac:chgData name="NORBEY DANILO" userId="29f64d73-8b12-4c53-a9f3-1c223397a229" providerId="ADAL" clId="{8ECFF5A5-4F05-4947-A718-8B300B80144C}" dt="2023-03-21T19:04:43.811" v="1990" actId="478"/>
          <ac:picMkLst>
            <pc:docMk/>
            <pc:sldMk cId="1265891316" sldId="469"/>
            <ac:picMk id="6146" creationId="{A90F9638-CC07-3989-6EA9-BA7DC1F54070}"/>
          </ac:picMkLst>
        </pc:picChg>
        <pc:picChg chg="add mod">
          <ac:chgData name="NORBEY DANILO" userId="29f64d73-8b12-4c53-a9f3-1c223397a229" providerId="ADAL" clId="{8ECFF5A5-4F05-4947-A718-8B300B80144C}" dt="2023-03-21T19:04:49.688" v="1993" actId="1076"/>
          <ac:picMkLst>
            <pc:docMk/>
            <pc:sldMk cId="1265891316" sldId="469"/>
            <ac:picMk id="7170" creationId="{B34832E1-12CA-E8D3-3AAF-6B460BF7A6ED}"/>
          </ac:picMkLst>
        </pc:picChg>
      </pc:sldChg>
      <pc:sldChg chg="addSp delSp modSp add">
        <pc:chgData name="NORBEY DANILO" userId="29f64d73-8b12-4c53-a9f3-1c223397a229" providerId="ADAL" clId="{8ECFF5A5-4F05-4947-A718-8B300B80144C}" dt="2023-03-21T19:05:42.284" v="2004" actId="1076"/>
        <pc:sldMkLst>
          <pc:docMk/>
          <pc:sldMk cId="67545044" sldId="470"/>
        </pc:sldMkLst>
        <pc:picChg chg="del">
          <ac:chgData name="NORBEY DANILO" userId="29f64d73-8b12-4c53-a9f3-1c223397a229" providerId="ADAL" clId="{8ECFF5A5-4F05-4947-A718-8B300B80144C}" dt="2023-03-21T19:05:25.909" v="1999" actId="478"/>
          <ac:picMkLst>
            <pc:docMk/>
            <pc:sldMk cId="67545044" sldId="470"/>
            <ac:picMk id="6146" creationId="{A90F9638-CC07-3989-6EA9-BA7DC1F54070}"/>
          </ac:picMkLst>
        </pc:picChg>
        <pc:picChg chg="add mod">
          <ac:chgData name="NORBEY DANILO" userId="29f64d73-8b12-4c53-a9f3-1c223397a229" providerId="ADAL" clId="{8ECFF5A5-4F05-4947-A718-8B300B80144C}" dt="2023-03-21T19:05:42.284" v="2004" actId="1076"/>
          <ac:picMkLst>
            <pc:docMk/>
            <pc:sldMk cId="67545044" sldId="470"/>
            <ac:picMk id="8194" creationId="{8F516E9D-B076-ACDD-18D3-F5D2D487F6F2}"/>
          </ac:picMkLst>
        </pc:picChg>
      </pc:sldChg>
      <pc:sldChg chg="addSp delSp modSp add">
        <pc:chgData name="NORBEY DANILO" userId="29f64d73-8b12-4c53-a9f3-1c223397a229" providerId="ADAL" clId="{8ECFF5A5-4F05-4947-A718-8B300B80144C}" dt="2023-03-21T19:06:41.715" v="2010" actId="1076"/>
        <pc:sldMkLst>
          <pc:docMk/>
          <pc:sldMk cId="2094996197" sldId="471"/>
        </pc:sldMkLst>
        <pc:picChg chg="del">
          <ac:chgData name="NORBEY DANILO" userId="29f64d73-8b12-4c53-a9f3-1c223397a229" providerId="ADAL" clId="{8ECFF5A5-4F05-4947-A718-8B300B80144C}" dt="2023-03-21T19:06:32.659" v="2006" actId="478"/>
          <ac:picMkLst>
            <pc:docMk/>
            <pc:sldMk cId="2094996197" sldId="471"/>
            <ac:picMk id="8194" creationId="{8F516E9D-B076-ACDD-18D3-F5D2D487F6F2}"/>
          </ac:picMkLst>
        </pc:picChg>
        <pc:picChg chg="add mod">
          <ac:chgData name="NORBEY DANILO" userId="29f64d73-8b12-4c53-a9f3-1c223397a229" providerId="ADAL" clId="{8ECFF5A5-4F05-4947-A718-8B300B80144C}" dt="2023-03-21T19:06:41.715" v="2010" actId="1076"/>
          <ac:picMkLst>
            <pc:docMk/>
            <pc:sldMk cId="2094996197" sldId="471"/>
            <ac:picMk id="9218" creationId="{BA713685-7078-1DB3-5498-A30B70763AF5}"/>
          </ac:picMkLst>
        </pc:picChg>
      </pc:sldChg>
      <pc:sldChg chg="addSp modSp add mod">
        <pc:chgData name="NORBEY DANILO" userId="29f64d73-8b12-4c53-a9f3-1c223397a229" providerId="ADAL" clId="{8ECFF5A5-4F05-4947-A718-8B300B80144C}" dt="2023-03-21T19:32:31.431" v="2154" actId="1076"/>
        <pc:sldMkLst>
          <pc:docMk/>
          <pc:sldMk cId="3219906968" sldId="472"/>
        </pc:sldMkLst>
        <pc:spChg chg="mod">
          <ac:chgData name="NORBEY DANILO" userId="29f64d73-8b12-4c53-a9f3-1c223397a229" providerId="ADAL" clId="{8ECFF5A5-4F05-4947-A718-8B300B80144C}" dt="2023-03-21T19:31:40.189" v="2151"/>
          <ac:spMkLst>
            <pc:docMk/>
            <pc:sldMk cId="3219906968" sldId="472"/>
            <ac:spMk id="2" creationId="{D90DF9B6-6AF1-6C25-8FAC-8DFEC35762EA}"/>
          </ac:spMkLst>
        </pc:spChg>
        <pc:spChg chg="mod">
          <ac:chgData name="NORBEY DANILO" userId="29f64d73-8b12-4c53-a9f3-1c223397a229" providerId="ADAL" clId="{8ECFF5A5-4F05-4947-A718-8B300B80144C}" dt="2023-03-21T19:30:57.996" v="2128" actId="20577"/>
          <ac:spMkLst>
            <pc:docMk/>
            <pc:sldMk cId="3219906968" sldId="472"/>
            <ac:spMk id="235" creationId="{00000000-0000-0000-0000-000000000000}"/>
          </ac:spMkLst>
        </pc:spChg>
        <pc:picChg chg="add mod">
          <ac:chgData name="NORBEY DANILO" userId="29f64d73-8b12-4c53-a9f3-1c223397a229" providerId="ADAL" clId="{8ECFF5A5-4F05-4947-A718-8B300B80144C}" dt="2023-03-21T19:32:31.431" v="2154" actId="1076"/>
          <ac:picMkLst>
            <pc:docMk/>
            <pc:sldMk cId="3219906968" sldId="472"/>
            <ac:picMk id="10242" creationId="{2A92796C-9BD7-06D0-32AA-F7C82F88A4C0}"/>
          </ac:picMkLst>
        </pc:picChg>
      </pc:sldChg>
      <pc:sldChg chg="modSp add mod ord">
        <pc:chgData name="NORBEY DANILO" userId="29f64d73-8b12-4c53-a9f3-1c223397a229" providerId="ADAL" clId="{8ECFF5A5-4F05-4947-A718-8B300B80144C}" dt="2023-03-21T19:50:38.859" v="2213" actId="20577"/>
        <pc:sldMkLst>
          <pc:docMk/>
          <pc:sldMk cId="3994442401" sldId="473"/>
        </pc:sldMkLst>
        <pc:spChg chg="mod">
          <ac:chgData name="NORBEY DANILO" userId="29f64d73-8b12-4c53-a9f3-1c223397a229" providerId="ADAL" clId="{8ECFF5A5-4F05-4947-A718-8B300B80144C}" dt="2023-03-21T19:50:38.859" v="2213" actId="20577"/>
          <ac:spMkLst>
            <pc:docMk/>
            <pc:sldMk cId="3994442401" sldId="473"/>
            <ac:spMk id="2" creationId="{D90DF9B6-6AF1-6C25-8FAC-8DFEC35762EA}"/>
          </ac:spMkLst>
        </pc:spChg>
      </pc:sldChg>
      <pc:sldChg chg="delSp modSp add mod">
        <pc:chgData name="NORBEY DANILO" userId="29f64d73-8b12-4c53-a9f3-1c223397a229" providerId="ADAL" clId="{8ECFF5A5-4F05-4947-A718-8B300B80144C}" dt="2023-03-21T19:47:10.115" v="2168" actId="113"/>
        <pc:sldMkLst>
          <pc:docMk/>
          <pc:sldMk cId="4058620435" sldId="474"/>
        </pc:sldMkLst>
        <pc:spChg chg="mod">
          <ac:chgData name="NORBEY DANILO" userId="29f64d73-8b12-4c53-a9f3-1c223397a229" providerId="ADAL" clId="{8ECFF5A5-4F05-4947-A718-8B300B80144C}" dt="2023-03-21T19:47:10.115" v="2168" actId="113"/>
          <ac:spMkLst>
            <pc:docMk/>
            <pc:sldMk cId="4058620435" sldId="474"/>
            <ac:spMk id="2" creationId="{D90DF9B6-6AF1-6C25-8FAC-8DFEC35762EA}"/>
          </ac:spMkLst>
        </pc:spChg>
        <pc:picChg chg="del">
          <ac:chgData name="NORBEY DANILO" userId="29f64d73-8b12-4c53-a9f3-1c223397a229" providerId="ADAL" clId="{8ECFF5A5-4F05-4947-A718-8B300B80144C}" dt="2023-03-21T19:46:06.198" v="2161" actId="478"/>
          <ac:picMkLst>
            <pc:docMk/>
            <pc:sldMk cId="4058620435" sldId="474"/>
            <ac:picMk id="10242" creationId="{2A92796C-9BD7-06D0-32AA-F7C82F88A4C0}"/>
          </ac:picMkLst>
        </pc:picChg>
      </pc:sldChg>
      <pc:sldChg chg="modSp add mod">
        <pc:chgData name="NORBEY DANILO" userId="29f64d73-8b12-4c53-a9f3-1c223397a229" providerId="ADAL" clId="{8ECFF5A5-4F05-4947-A718-8B300B80144C}" dt="2023-03-21T19:48:16.184" v="2203" actId="20577"/>
        <pc:sldMkLst>
          <pc:docMk/>
          <pc:sldMk cId="2477531075" sldId="475"/>
        </pc:sldMkLst>
        <pc:spChg chg="mod">
          <ac:chgData name="NORBEY DANILO" userId="29f64d73-8b12-4c53-a9f3-1c223397a229" providerId="ADAL" clId="{8ECFF5A5-4F05-4947-A718-8B300B80144C}" dt="2023-03-21T19:48:16.184" v="2203" actId="20577"/>
          <ac:spMkLst>
            <pc:docMk/>
            <pc:sldMk cId="2477531075" sldId="475"/>
            <ac:spMk id="2" creationId="{D90DF9B6-6AF1-6C25-8FAC-8DFEC35762EA}"/>
          </ac:spMkLst>
        </pc:spChg>
      </pc:sldChg>
      <pc:sldChg chg="modSp add mod">
        <pc:chgData name="NORBEY DANILO" userId="29f64d73-8b12-4c53-a9f3-1c223397a229" providerId="ADAL" clId="{8ECFF5A5-4F05-4947-A718-8B300B80144C}" dt="2023-03-21T19:52:32.552" v="2237" actId="21"/>
        <pc:sldMkLst>
          <pc:docMk/>
          <pc:sldMk cId="3414734678" sldId="476"/>
        </pc:sldMkLst>
        <pc:spChg chg="mod">
          <ac:chgData name="NORBEY DANILO" userId="29f64d73-8b12-4c53-a9f3-1c223397a229" providerId="ADAL" clId="{8ECFF5A5-4F05-4947-A718-8B300B80144C}" dt="2023-03-21T19:52:32.552" v="2237" actId="21"/>
          <ac:spMkLst>
            <pc:docMk/>
            <pc:sldMk cId="3414734678" sldId="476"/>
            <ac:spMk id="2" creationId="{D90DF9B6-6AF1-6C25-8FAC-8DFEC35762EA}"/>
          </ac:spMkLst>
        </pc:spChg>
      </pc:sldChg>
      <pc:sldChg chg="modSp add mod ord">
        <pc:chgData name="NORBEY DANILO" userId="29f64d73-8b12-4c53-a9f3-1c223397a229" providerId="ADAL" clId="{8ECFF5A5-4F05-4947-A718-8B300B80144C}" dt="2023-03-21T19:51:10.865" v="2221"/>
        <pc:sldMkLst>
          <pc:docMk/>
          <pc:sldMk cId="1849886284" sldId="477"/>
        </pc:sldMkLst>
        <pc:spChg chg="mod">
          <ac:chgData name="NORBEY DANILO" userId="29f64d73-8b12-4c53-a9f3-1c223397a229" providerId="ADAL" clId="{8ECFF5A5-4F05-4947-A718-8B300B80144C}" dt="2023-03-21T19:51:06.207" v="2219" actId="20577"/>
          <ac:spMkLst>
            <pc:docMk/>
            <pc:sldMk cId="1849886284" sldId="477"/>
            <ac:spMk id="2" creationId="{D90DF9B6-6AF1-6C25-8FAC-8DFEC35762EA}"/>
          </ac:spMkLst>
        </pc:spChg>
      </pc:sldChg>
      <pc:sldChg chg="modSp add mod">
        <pc:chgData name="NORBEY DANILO" userId="29f64d73-8b12-4c53-a9f3-1c223397a229" providerId="ADAL" clId="{8ECFF5A5-4F05-4947-A718-8B300B80144C}" dt="2023-03-21T19:52:50.559" v="2240" actId="21"/>
        <pc:sldMkLst>
          <pc:docMk/>
          <pc:sldMk cId="2970221513" sldId="478"/>
        </pc:sldMkLst>
        <pc:spChg chg="mod">
          <ac:chgData name="NORBEY DANILO" userId="29f64d73-8b12-4c53-a9f3-1c223397a229" providerId="ADAL" clId="{8ECFF5A5-4F05-4947-A718-8B300B80144C}" dt="2023-03-21T19:52:50.559" v="2240" actId="21"/>
          <ac:spMkLst>
            <pc:docMk/>
            <pc:sldMk cId="2970221513" sldId="478"/>
            <ac:spMk id="2" creationId="{D90DF9B6-6AF1-6C25-8FAC-8DFEC35762EA}"/>
          </ac:spMkLst>
        </pc:spChg>
      </pc:sldChg>
      <pc:sldChg chg="modSp add mod">
        <pc:chgData name="NORBEY DANILO" userId="29f64d73-8b12-4c53-a9f3-1c223397a229" providerId="ADAL" clId="{8ECFF5A5-4F05-4947-A718-8B300B80144C}" dt="2023-03-21T19:53:20.063" v="2256" actId="20577"/>
        <pc:sldMkLst>
          <pc:docMk/>
          <pc:sldMk cId="3800096632" sldId="479"/>
        </pc:sldMkLst>
        <pc:spChg chg="mod">
          <ac:chgData name="NORBEY DANILO" userId="29f64d73-8b12-4c53-a9f3-1c223397a229" providerId="ADAL" clId="{8ECFF5A5-4F05-4947-A718-8B300B80144C}" dt="2023-03-21T19:53:20.063" v="2256" actId="20577"/>
          <ac:spMkLst>
            <pc:docMk/>
            <pc:sldMk cId="3800096632" sldId="479"/>
            <ac:spMk id="2" creationId="{D90DF9B6-6AF1-6C25-8FAC-8DFEC35762EA}"/>
          </ac:spMkLst>
        </pc:spChg>
      </pc:sldChg>
      <pc:sldChg chg="modSp add del mod">
        <pc:chgData name="NORBEY DANILO" userId="29f64d73-8b12-4c53-a9f3-1c223397a229" providerId="ADAL" clId="{8ECFF5A5-4F05-4947-A718-8B300B80144C}" dt="2023-03-21T20:05:45.019" v="2312" actId="47"/>
        <pc:sldMkLst>
          <pc:docMk/>
          <pc:sldMk cId="188706657" sldId="480"/>
        </pc:sldMkLst>
        <pc:spChg chg="mod">
          <ac:chgData name="NORBEY DANILO" userId="29f64d73-8b12-4c53-a9f3-1c223397a229" providerId="ADAL" clId="{8ECFF5A5-4F05-4947-A718-8B300B80144C}" dt="2023-03-21T20:04:02.315" v="2308"/>
          <ac:spMkLst>
            <pc:docMk/>
            <pc:sldMk cId="188706657" sldId="480"/>
            <ac:spMk id="2" creationId="{D90DF9B6-6AF1-6C25-8FAC-8DFEC35762EA}"/>
          </ac:spMkLst>
        </pc:spChg>
      </pc:sldChg>
      <pc:sldChg chg="addSp modSp add">
        <pc:chgData name="NORBEY DANILO" userId="29f64d73-8b12-4c53-a9f3-1c223397a229" providerId="ADAL" clId="{8ECFF5A5-4F05-4947-A718-8B300B80144C}" dt="2023-03-21T20:06:11.750" v="2315" actId="1076"/>
        <pc:sldMkLst>
          <pc:docMk/>
          <pc:sldMk cId="2125393232" sldId="481"/>
        </pc:sldMkLst>
        <pc:spChg chg="mod">
          <ac:chgData name="NORBEY DANILO" userId="29f64d73-8b12-4c53-a9f3-1c223397a229" providerId="ADAL" clId="{8ECFF5A5-4F05-4947-A718-8B300B80144C}" dt="2023-03-21T20:05:54.774" v="2313" actId="20577"/>
          <ac:spMkLst>
            <pc:docMk/>
            <pc:sldMk cId="2125393232" sldId="481"/>
            <ac:spMk id="2" creationId="{D90DF9B6-6AF1-6C25-8FAC-8DFEC35762EA}"/>
          </ac:spMkLst>
        </pc:spChg>
        <pc:picChg chg="add mod">
          <ac:chgData name="NORBEY DANILO" userId="29f64d73-8b12-4c53-a9f3-1c223397a229" providerId="ADAL" clId="{8ECFF5A5-4F05-4947-A718-8B300B80144C}" dt="2023-03-21T20:06:11.750" v="2315" actId="1076"/>
          <ac:picMkLst>
            <pc:docMk/>
            <pc:sldMk cId="2125393232" sldId="481"/>
            <ac:picMk id="11266" creationId="{4B88B2B1-FBA6-AAF0-163B-31280887E17C}"/>
          </ac:picMkLst>
        </pc:picChg>
      </pc:sldChg>
      <pc:sldChg chg="add">
        <pc:chgData name="NORBEY DANILO" userId="29f64d73-8b12-4c53-a9f3-1c223397a229" providerId="ADAL" clId="{8ECFF5A5-4F05-4947-A718-8B300B80144C}" dt="2023-03-21T20:05:42.841" v="2311" actId="2890"/>
        <pc:sldMkLst>
          <pc:docMk/>
          <pc:sldMk cId="2681236848" sldId="482"/>
        </pc:sldMkLst>
      </pc:sldChg>
      <pc:sldChg chg="modSp add mod">
        <pc:chgData name="NORBEY DANILO" userId="29f64d73-8b12-4c53-a9f3-1c223397a229" providerId="ADAL" clId="{8ECFF5A5-4F05-4947-A718-8B300B80144C}" dt="2023-03-21T20:08:08.346" v="2347" actId="20577"/>
        <pc:sldMkLst>
          <pc:docMk/>
          <pc:sldMk cId="368727678" sldId="483"/>
        </pc:sldMkLst>
        <pc:spChg chg="mod">
          <ac:chgData name="NORBEY DANILO" userId="29f64d73-8b12-4c53-a9f3-1c223397a229" providerId="ADAL" clId="{8ECFF5A5-4F05-4947-A718-8B300B80144C}" dt="2023-03-21T20:08:08.346" v="2347" actId="20577"/>
          <ac:spMkLst>
            <pc:docMk/>
            <pc:sldMk cId="368727678" sldId="483"/>
            <ac:spMk id="2" creationId="{D90DF9B6-6AF1-6C25-8FAC-8DFEC35762EA}"/>
          </ac:spMkLst>
        </pc:spChg>
      </pc:sldChg>
      <pc:sldChg chg="modSp add mod">
        <pc:chgData name="NORBEY DANILO" userId="29f64d73-8b12-4c53-a9f3-1c223397a229" providerId="ADAL" clId="{8ECFF5A5-4F05-4947-A718-8B300B80144C}" dt="2023-03-21T20:09:23.843" v="2355" actId="20577"/>
        <pc:sldMkLst>
          <pc:docMk/>
          <pc:sldMk cId="1421072029" sldId="484"/>
        </pc:sldMkLst>
        <pc:spChg chg="mod">
          <ac:chgData name="NORBEY DANILO" userId="29f64d73-8b12-4c53-a9f3-1c223397a229" providerId="ADAL" clId="{8ECFF5A5-4F05-4947-A718-8B300B80144C}" dt="2023-03-21T20:09:23.843" v="2355" actId="20577"/>
          <ac:spMkLst>
            <pc:docMk/>
            <pc:sldMk cId="1421072029" sldId="484"/>
            <ac:spMk id="2" creationId="{D90DF9B6-6AF1-6C25-8FAC-8DFEC35762EA}"/>
          </ac:spMkLst>
        </pc:spChg>
      </pc:sldChg>
      <pc:sldChg chg="modSp add mod">
        <pc:chgData name="NORBEY DANILO" userId="29f64d73-8b12-4c53-a9f3-1c223397a229" providerId="ADAL" clId="{8ECFF5A5-4F05-4947-A718-8B300B80144C}" dt="2023-03-21T20:09:54.500" v="2358"/>
        <pc:sldMkLst>
          <pc:docMk/>
          <pc:sldMk cId="2931684484" sldId="485"/>
        </pc:sldMkLst>
        <pc:spChg chg="mod">
          <ac:chgData name="NORBEY DANILO" userId="29f64d73-8b12-4c53-a9f3-1c223397a229" providerId="ADAL" clId="{8ECFF5A5-4F05-4947-A718-8B300B80144C}" dt="2023-03-21T20:09:54.500" v="2358"/>
          <ac:spMkLst>
            <pc:docMk/>
            <pc:sldMk cId="2931684484" sldId="485"/>
            <ac:spMk id="2" creationId="{D90DF9B6-6AF1-6C25-8FAC-8DFEC35762EA}"/>
          </ac:spMkLst>
        </pc:spChg>
      </pc:sldChg>
      <pc:sldChg chg="addSp modSp add mod">
        <pc:chgData name="NORBEY DANILO" userId="29f64d73-8b12-4c53-a9f3-1c223397a229" providerId="ADAL" clId="{8ECFF5A5-4F05-4947-A718-8B300B80144C}" dt="2023-03-21T20:14:16.843" v="2393" actId="20577"/>
        <pc:sldMkLst>
          <pc:docMk/>
          <pc:sldMk cId="3043125222" sldId="486"/>
        </pc:sldMkLst>
        <pc:spChg chg="mod">
          <ac:chgData name="NORBEY DANILO" userId="29f64d73-8b12-4c53-a9f3-1c223397a229" providerId="ADAL" clId="{8ECFF5A5-4F05-4947-A718-8B300B80144C}" dt="2023-03-21T20:14:16.843" v="2393" actId="20577"/>
          <ac:spMkLst>
            <pc:docMk/>
            <pc:sldMk cId="3043125222" sldId="486"/>
            <ac:spMk id="2" creationId="{D90DF9B6-6AF1-6C25-8FAC-8DFEC35762EA}"/>
          </ac:spMkLst>
        </pc:spChg>
        <pc:picChg chg="add mod">
          <ac:chgData name="NORBEY DANILO" userId="29f64d73-8b12-4c53-a9f3-1c223397a229" providerId="ADAL" clId="{8ECFF5A5-4F05-4947-A718-8B300B80144C}" dt="2023-03-21T20:13:23.077" v="2368" actId="1076"/>
          <ac:picMkLst>
            <pc:docMk/>
            <pc:sldMk cId="3043125222" sldId="486"/>
            <ac:picMk id="12290" creationId="{2D7409C1-A49F-D550-B7DE-13986D19ADF3}"/>
          </ac:picMkLst>
        </pc:picChg>
      </pc:sldChg>
      <pc:sldChg chg="delSp modSp add mod">
        <pc:chgData name="NORBEY DANILO" userId="29f64d73-8b12-4c53-a9f3-1c223397a229" providerId="ADAL" clId="{8ECFF5A5-4F05-4947-A718-8B300B80144C}" dt="2023-03-21T20:15:30.603" v="2407" actId="20577"/>
        <pc:sldMkLst>
          <pc:docMk/>
          <pc:sldMk cId="4259058158" sldId="487"/>
        </pc:sldMkLst>
        <pc:spChg chg="mod">
          <ac:chgData name="NORBEY DANILO" userId="29f64d73-8b12-4c53-a9f3-1c223397a229" providerId="ADAL" clId="{8ECFF5A5-4F05-4947-A718-8B300B80144C}" dt="2023-03-21T20:15:30.603" v="2407" actId="20577"/>
          <ac:spMkLst>
            <pc:docMk/>
            <pc:sldMk cId="4259058158" sldId="487"/>
            <ac:spMk id="2" creationId="{D90DF9B6-6AF1-6C25-8FAC-8DFEC35762EA}"/>
          </ac:spMkLst>
        </pc:spChg>
        <pc:picChg chg="del">
          <ac:chgData name="NORBEY DANILO" userId="29f64d73-8b12-4c53-a9f3-1c223397a229" providerId="ADAL" clId="{8ECFF5A5-4F05-4947-A718-8B300B80144C}" dt="2023-03-21T20:14:30.416" v="2403" actId="478"/>
          <ac:picMkLst>
            <pc:docMk/>
            <pc:sldMk cId="4259058158" sldId="487"/>
            <ac:picMk id="12290" creationId="{2D7409C1-A49F-D550-B7DE-13986D19ADF3}"/>
          </ac:picMkLst>
        </pc:picChg>
      </pc:sldChg>
      <pc:sldChg chg="modSp add mod">
        <pc:chgData name="NORBEY DANILO" userId="29f64d73-8b12-4c53-a9f3-1c223397a229" providerId="ADAL" clId="{8ECFF5A5-4F05-4947-A718-8B300B80144C}" dt="2023-03-21T20:21:41.293" v="2446"/>
        <pc:sldMkLst>
          <pc:docMk/>
          <pc:sldMk cId="780527969" sldId="488"/>
        </pc:sldMkLst>
        <pc:spChg chg="mod">
          <ac:chgData name="NORBEY DANILO" userId="29f64d73-8b12-4c53-a9f3-1c223397a229" providerId="ADAL" clId="{8ECFF5A5-4F05-4947-A718-8B300B80144C}" dt="2023-03-21T20:21:41.293" v="2446"/>
          <ac:spMkLst>
            <pc:docMk/>
            <pc:sldMk cId="780527969" sldId="488"/>
            <ac:spMk id="2" creationId="{D90DF9B6-6AF1-6C25-8FAC-8DFEC35762EA}"/>
          </ac:spMkLst>
        </pc:spChg>
      </pc:sldChg>
      <pc:sldChg chg="addSp modSp add mod">
        <pc:chgData name="NORBEY DANILO" userId="29f64d73-8b12-4c53-a9f3-1c223397a229" providerId="ADAL" clId="{8ECFF5A5-4F05-4947-A718-8B300B80144C}" dt="2023-03-21T20:24:30.501" v="2451" actId="1076"/>
        <pc:sldMkLst>
          <pc:docMk/>
          <pc:sldMk cId="3155870452" sldId="489"/>
        </pc:sldMkLst>
        <pc:spChg chg="mod">
          <ac:chgData name="NORBEY DANILO" userId="29f64d73-8b12-4c53-a9f3-1c223397a229" providerId="ADAL" clId="{8ECFF5A5-4F05-4947-A718-8B300B80144C}" dt="2023-03-21T20:24:20.996" v="2448" actId="20577"/>
          <ac:spMkLst>
            <pc:docMk/>
            <pc:sldMk cId="3155870452" sldId="489"/>
            <ac:spMk id="2" creationId="{D90DF9B6-6AF1-6C25-8FAC-8DFEC35762EA}"/>
          </ac:spMkLst>
        </pc:spChg>
        <pc:picChg chg="add mod">
          <ac:chgData name="NORBEY DANILO" userId="29f64d73-8b12-4c53-a9f3-1c223397a229" providerId="ADAL" clId="{8ECFF5A5-4F05-4947-A718-8B300B80144C}" dt="2023-03-21T20:24:30.501" v="2451" actId="1076"/>
          <ac:picMkLst>
            <pc:docMk/>
            <pc:sldMk cId="3155870452" sldId="489"/>
            <ac:picMk id="13314" creationId="{9C5B9132-5388-B61C-4BED-075BEFC2B446}"/>
          </ac:picMkLst>
        </pc:picChg>
      </pc:sldChg>
      <pc:sldChg chg="addSp delSp modSp add">
        <pc:chgData name="NORBEY DANILO" userId="29f64d73-8b12-4c53-a9f3-1c223397a229" providerId="ADAL" clId="{8ECFF5A5-4F05-4947-A718-8B300B80144C}" dt="2023-03-21T20:24:41.057" v="2455" actId="1076"/>
        <pc:sldMkLst>
          <pc:docMk/>
          <pc:sldMk cId="104330212" sldId="490"/>
        </pc:sldMkLst>
        <pc:picChg chg="del">
          <ac:chgData name="NORBEY DANILO" userId="29f64d73-8b12-4c53-a9f3-1c223397a229" providerId="ADAL" clId="{8ECFF5A5-4F05-4947-A718-8B300B80144C}" dt="2023-03-21T20:24:33.330" v="2453" actId="478"/>
          <ac:picMkLst>
            <pc:docMk/>
            <pc:sldMk cId="104330212" sldId="490"/>
            <ac:picMk id="13314" creationId="{9C5B9132-5388-B61C-4BED-075BEFC2B446}"/>
          </ac:picMkLst>
        </pc:picChg>
        <pc:picChg chg="add mod">
          <ac:chgData name="NORBEY DANILO" userId="29f64d73-8b12-4c53-a9f3-1c223397a229" providerId="ADAL" clId="{8ECFF5A5-4F05-4947-A718-8B300B80144C}" dt="2023-03-21T20:24:41.057" v="2455" actId="1076"/>
          <ac:picMkLst>
            <pc:docMk/>
            <pc:sldMk cId="104330212" sldId="490"/>
            <ac:picMk id="14338" creationId="{B6DCDA95-5A70-6BCB-721D-F45CEDF755A8}"/>
          </ac:picMkLst>
        </pc:picChg>
      </pc:sldChg>
      <pc:sldChg chg="modSp add mod ord">
        <pc:chgData name="NORBEY DANILO" userId="29f64d73-8b12-4c53-a9f3-1c223397a229" providerId="ADAL" clId="{8ECFF5A5-4F05-4947-A718-8B300B80144C}" dt="2023-03-21T20:26:22.463" v="2481" actId="20577"/>
        <pc:sldMkLst>
          <pc:docMk/>
          <pc:sldMk cId="4277809673" sldId="491"/>
        </pc:sldMkLst>
        <pc:spChg chg="mod">
          <ac:chgData name="NORBEY DANILO" userId="29f64d73-8b12-4c53-a9f3-1c223397a229" providerId="ADAL" clId="{8ECFF5A5-4F05-4947-A718-8B300B80144C}" dt="2023-03-21T20:26:22.463" v="2481" actId="20577"/>
          <ac:spMkLst>
            <pc:docMk/>
            <pc:sldMk cId="4277809673" sldId="491"/>
            <ac:spMk id="2" creationId="{D90DF9B6-6AF1-6C25-8FAC-8DFEC35762EA}"/>
          </ac:spMkLst>
        </pc:spChg>
      </pc:sldChg>
      <pc:sldChg chg="modSp add mod">
        <pc:chgData name="NORBEY DANILO" userId="29f64d73-8b12-4c53-a9f3-1c223397a229" providerId="ADAL" clId="{8ECFF5A5-4F05-4947-A718-8B300B80144C}" dt="2023-03-21T20:27:05.750" v="2493" actId="20577"/>
        <pc:sldMkLst>
          <pc:docMk/>
          <pc:sldMk cId="3626757645" sldId="492"/>
        </pc:sldMkLst>
        <pc:spChg chg="mod">
          <ac:chgData name="NORBEY DANILO" userId="29f64d73-8b12-4c53-a9f3-1c223397a229" providerId="ADAL" clId="{8ECFF5A5-4F05-4947-A718-8B300B80144C}" dt="2023-03-21T20:27:05.750" v="2493" actId="20577"/>
          <ac:spMkLst>
            <pc:docMk/>
            <pc:sldMk cId="3626757645" sldId="492"/>
            <ac:spMk id="2" creationId="{D90DF9B6-6AF1-6C25-8FAC-8DFEC35762EA}"/>
          </ac:spMkLst>
        </pc:spChg>
      </pc:sldChg>
      <pc:sldChg chg="addSp modSp add mod">
        <pc:chgData name="NORBEY DANILO" userId="29f64d73-8b12-4c53-a9f3-1c223397a229" providerId="ADAL" clId="{8ECFF5A5-4F05-4947-A718-8B300B80144C}" dt="2023-03-21T20:27:33.386" v="2500" actId="1076"/>
        <pc:sldMkLst>
          <pc:docMk/>
          <pc:sldMk cId="605033634" sldId="493"/>
        </pc:sldMkLst>
        <pc:spChg chg="mod">
          <ac:chgData name="NORBEY DANILO" userId="29f64d73-8b12-4c53-a9f3-1c223397a229" providerId="ADAL" clId="{8ECFF5A5-4F05-4947-A718-8B300B80144C}" dt="2023-03-21T20:27:23.745" v="2495" actId="20577"/>
          <ac:spMkLst>
            <pc:docMk/>
            <pc:sldMk cId="605033634" sldId="493"/>
            <ac:spMk id="2" creationId="{D90DF9B6-6AF1-6C25-8FAC-8DFEC35762EA}"/>
          </ac:spMkLst>
        </pc:spChg>
        <pc:picChg chg="add mod">
          <ac:chgData name="NORBEY DANILO" userId="29f64d73-8b12-4c53-a9f3-1c223397a229" providerId="ADAL" clId="{8ECFF5A5-4F05-4947-A718-8B300B80144C}" dt="2023-03-21T20:27:33.386" v="2500" actId="1076"/>
          <ac:picMkLst>
            <pc:docMk/>
            <pc:sldMk cId="605033634" sldId="493"/>
            <ac:picMk id="15362" creationId="{CE255373-C51C-22FB-00CC-0D9981BEE5E6}"/>
          </ac:picMkLst>
        </pc:picChg>
      </pc:sldChg>
      <pc:sldChg chg="addSp delSp modSp add mod">
        <pc:chgData name="NORBEY DANILO" userId="29f64d73-8b12-4c53-a9f3-1c223397a229" providerId="ADAL" clId="{8ECFF5A5-4F05-4947-A718-8B300B80144C}" dt="2023-03-21T20:28:23.571" v="2504"/>
        <pc:sldMkLst>
          <pc:docMk/>
          <pc:sldMk cId="265196874" sldId="494"/>
        </pc:sldMkLst>
        <pc:spChg chg="del">
          <ac:chgData name="NORBEY DANILO" userId="29f64d73-8b12-4c53-a9f3-1c223397a229" providerId="ADAL" clId="{8ECFF5A5-4F05-4947-A718-8B300B80144C}" dt="2023-03-21T20:28:22.553" v="2503" actId="478"/>
          <ac:spMkLst>
            <pc:docMk/>
            <pc:sldMk cId="265196874" sldId="494"/>
            <ac:spMk id="2" creationId="{D90DF9B6-6AF1-6C25-8FAC-8DFEC35762EA}"/>
          </ac:spMkLst>
        </pc:spChg>
        <pc:picChg chg="add mod">
          <ac:chgData name="NORBEY DANILO" userId="29f64d73-8b12-4c53-a9f3-1c223397a229" providerId="ADAL" clId="{8ECFF5A5-4F05-4947-A718-8B300B80144C}" dt="2023-03-21T20:28:23.571" v="2504"/>
          <ac:picMkLst>
            <pc:docMk/>
            <pc:sldMk cId="265196874" sldId="494"/>
            <ac:picMk id="3" creationId="{56F9AFB0-4E2A-FB2E-D173-2518A85939A1}"/>
          </ac:picMkLst>
        </pc:picChg>
        <pc:picChg chg="del">
          <ac:chgData name="NORBEY DANILO" userId="29f64d73-8b12-4c53-a9f3-1c223397a229" providerId="ADAL" clId="{8ECFF5A5-4F05-4947-A718-8B300B80144C}" dt="2023-03-21T20:28:21.353" v="2502" actId="478"/>
          <ac:picMkLst>
            <pc:docMk/>
            <pc:sldMk cId="265196874" sldId="494"/>
            <ac:picMk id="15362" creationId="{CE255373-C51C-22FB-00CC-0D9981BEE5E6}"/>
          </ac:picMkLst>
        </pc:picChg>
      </pc:sldChg>
    </pc:docChg>
  </pc:docChgLst>
  <pc:docChgLst>
    <pc:chgData name="NORBEY DANILO MUÑOZ CAÑON" userId="29f64d73-8b12-4c53-a9f3-1c223397a229" providerId="ADAL" clId="{2FB48A9F-2088-4100-937C-084E9570CDA8}"/>
    <pc:docChg chg="undo custSel addSld modSld sldOrd">
      <pc:chgData name="NORBEY DANILO MUÑOZ CAÑON" userId="29f64d73-8b12-4c53-a9f3-1c223397a229" providerId="ADAL" clId="{2FB48A9F-2088-4100-937C-084E9570CDA8}" dt="2023-05-03T20:37:50.745" v="959" actId="1076"/>
      <pc:docMkLst>
        <pc:docMk/>
      </pc:docMkLst>
      <pc:sldChg chg="modSp mod">
        <pc:chgData name="NORBEY DANILO MUÑOZ CAÑON" userId="29f64d73-8b12-4c53-a9f3-1c223397a229" providerId="ADAL" clId="{2FB48A9F-2088-4100-937C-084E9570CDA8}" dt="2023-05-03T18:20:24.112" v="20" actId="20577"/>
        <pc:sldMkLst>
          <pc:docMk/>
          <pc:sldMk cId="0" sldId="256"/>
        </pc:sldMkLst>
        <pc:spChg chg="mod">
          <ac:chgData name="NORBEY DANILO MUÑOZ CAÑON" userId="29f64d73-8b12-4c53-a9f3-1c223397a229" providerId="ADAL" clId="{2FB48A9F-2088-4100-937C-084E9570CDA8}" dt="2023-05-03T18:20:18.510" v="12" actId="20577"/>
          <ac:spMkLst>
            <pc:docMk/>
            <pc:sldMk cId="0" sldId="256"/>
            <ac:spMk id="185" creationId="{00000000-0000-0000-0000-000000000000}"/>
          </ac:spMkLst>
        </pc:spChg>
        <pc:spChg chg="mod">
          <ac:chgData name="NORBEY DANILO MUÑOZ CAÑON" userId="29f64d73-8b12-4c53-a9f3-1c223397a229" providerId="ADAL" clId="{2FB48A9F-2088-4100-937C-084E9570CDA8}" dt="2023-05-03T18:20:24.112" v="20" actId="20577"/>
          <ac:spMkLst>
            <pc:docMk/>
            <pc:sldMk cId="0" sldId="256"/>
            <ac:spMk id="186" creationId="{00000000-0000-0000-0000-000000000000}"/>
          </ac:spMkLst>
        </pc:spChg>
      </pc:sldChg>
      <pc:sldChg chg="modSp mod">
        <pc:chgData name="NORBEY DANILO MUÑOZ CAÑON" userId="29f64d73-8b12-4c53-a9f3-1c223397a229" providerId="ADAL" clId="{2FB48A9F-2088-4100-937C-084E9570CDA8}" dt="2023-05-03T20:35:34.769" v="931" actId="20577"/>
        <pc:sldMkLst>
          <pc:docMk/>
          <pc:sldMk cId="4118244966" sldId="311"/>
        </pc:sldMkLst>
        <pc:spChg chg="mod">
          <ac:chgData name="NORBEY DANILO MUÑOZ CAÑON" userId="29f64d73-8b12-4c53-a9f3-1c223397a229" providerId="ADAL" clId="{2FB48A9F-2088-4100-937C-084E9570CDA8}" dt="2023-05-03T18:37:16.514" v="411" actId="20577"/>
          <ac:spMkLst>
            <pc:docMk/>
            <pc:sldMk cId="4118244966" sldId="311"/>
            <ac:spMk id="191" creationId="{00000000-0000-0000-0000-000000000000}"/>
          </ac:spMkLst>
        </pc:spChg>
        <pc:spChg chg="mod">
          <ac:chgData name="NORBEY DANILO MUÑOZ CAÑON" userId="29f64d73-8b12-4c53-a9f3-1c223397a229" providerId="ADAL" clId="{2FB48A9F-2088-4100-937C-084E9570CDA8}" dt="2023-05-03T20:35:34.769" v="931" actId="20577"/>
          <ac:spMkLst>
            <pc:docMk/>
            <pc:sldMk cId="4118244966" sldId="311"/>
            <ac:spMk id="192" creationId="{00000000-0000-0000-0000-000000000000}"/>
          </ac:spMkLst>
        </pc:spChg>
      </pc:sldChg>
      <pc:sldChg chg="addSp delSp modSp mod">
        <pc:chgData name="NORBEY DANILO MUÑOZ CAÑON" userId="29f64d73-8b12-4c53-a9f3-1c223397a229" providerId="ADAL" clId="{2FB48A9F-2088-4100-937C-084E9570CDA8}" dt="2023-05-03T18:22:03.647" v="39" actId="1076"/>
        <pc:sldMkLst>
          <pc:docMk/>
          <pc:sldMk cId="2012777000" sldId="312"/>
        </pc:sldMkLst>
        <pc:spChg chg="mod">
          <ac:chgData name="NORBEY DANILO MUÑOZ CAÑON" userId="29f64d73-8b12-4c53-a9f3-1c223397a229" providerId="ADAL" clId="{2FB48A9F-2088-4100-937C-084E9570CDA8}" dt="2023-05-03T18:20:36.718" v="23" actId="20577"/>
          <ac:spMkLst>
            <pc:docMk/>
            <pc:sldMk cId="2012777000" sldId="312"/>
            <ac:spMk id="191" creationId="{00000000-0000-0000-0000-000000000000}"/>
          </ac:spMkLst>
        </pc:spChg>
        <pc:spChg chg="mod">
          <ac:chgData name="NORBEY DANILO MUÑOZ CAÑON" userId="29f64d73-8b12-4c53-a9f3-1c223397a229" providerId="ADAL" clId="{2FB48A9F-2088-4100-937C-084E9570CDA8}" dt="2023-05-03T18:22:03.647" v="39" actId="1076"/>
          <ac:spMkLst>
            <pc:docMk/>
            <pc:sldMk cId="2012777000" sldId="312"/>
            <ac:spMk id="192" creationId="{00000000-0000-0000-0000-000000000000}"/>
          </ac:spMkLst>
        </pc:spChg>
        <pc:picChg chg="del">
          <ac:chgData name="NORBEY DANILO MUÑOZ CAÑON" userId="29f64d73-8b12-4c53-a9f3-1c223397a229" providerId="ADAL" clId="{2FB48A9F-2088-4100-937C-084E9570CDA8}" dt="2023-05-03T18:21:00.038" v="29" actId="478"/>
          <ac:picMkLst>
            <pc:docMk/>
            <pc:sldMk cId="2012777000" sldId="312"/>
            <ac:picMk id="3" creationId="{6B31E8B2-F0DE-247C-7E12-720217559CDB}"/>
          </ac:picMkLst>
        </pc:picChg>
        <pc:picChg chg="add mod">
          <ac:chgData name="NORBEY DANILO MUÑOZ CAÑON" userId="29f64d73-8b12-4c53-a9f3-1c223397a229" providerId="ADAL" clId="{2FB48A9F-2088-4100-937C-084E9570CDA8}" dt="2023-05-03T18:22:01.103" v="38" actId="1076"/>
          <ac:picMkLst>
            <pc:docMk/>
            <pc:sldMk cId="2012777000" sldId="312"/>
            <ac:picMk id="1026" creationId="{A6AFC395-544A-A5F3-9ACD-77AAE6A332E9}"/>
          </ac:picMkLst>
        </pc:picChg>
      </pc:sldChg>
      <pc:sldChg chg="addSp delSp modSp mod">
        <pc:chgData name="NORBEY DANILO MUÑOZ CAÑON" userId="29f64d73-8b12-4c53-a9f3-1c223397a229" providerId="ADAL" clId="{2FB48A9F-2088-4100-937C-084E9570CDA8}" dt="2023-05-03T18:59:32.928" v="612" actId="1076"/>
        <pc:sldMkLst>
          <pc:docMk/>
          <pc:sldMk cId="844426838" sldId="370"/>
        </pc:sldMkLst>
        <pc:spChg chg="mod">
          <ac:chgData name="NORBEY DANILO MUÑOZ CAÑON" userId="29f64d73-8b12-4c53-a9f3-1c223397a229" providerId="ADAL" clId="{2FB48A9F-2088-4100-937C-084E9570CDA8}" dt="2023-05-03T18:59:17.126" v="608" actId="20577"/>
          <ac:spMkLst>
            <pc:docMk/>
            <pc:sldMk cId="844426838" sldId="370"/>
            <ac:spMk id="191" creationId="{00000000-0000-0000-0000-000000000000}"/>
          </ac:spMkLst>
        </pc:spChg>
        <pc:picChg chg="add mod">
          <ac:chgData name="NORBEY DANILO MUÑOZ CAÑON" userId="29f64d73-8b12-4c53-a9f3-1c223397a229" providerId="ADAL" clId="{2FB48A9F-2088-4100-937C-084E9570CDA8}" dt="2023-05-03T18:59:32.928" v="612" actId="1076"/>
          <ac:picMkLst>
            <pc:docMk/>
            <pc:sldMk cId="844426838" sldId="370"/>
            <ac:picMk id="3" creationId="{C56D575A-68AE-1A45-6C72-F330B3A9FC3F}"/>
          </ac:picMkLst>
        </pc:picChg>
        <pc:picChg chg="del">
          <ac:chgData name="NORBEY DANILO MUÑOZ CAÑON" userId="29f64d73-8b12-4c53-a9f3-1c223397a229" providerId="ADAL" clId="{2FB48A9F-2088-4100-937C-084E9570CDA8}" dt="2023-05-03T18:59:28.212" v="609" actId="478"/>
          <ac:picMkLst>
            <pc:docMk/>
            <pc:sldMk cId="844426838" sldId="370"/>
            <ac:picMk id="5" creationId="{D44AA6DA-23F1-EDD7-A85B-5302665A1D20}"/>
          </ac:picMkLst>
        </pc:picChg>
      </pc:sldChg>
      <pc:sldChg chg="delSp modSp mod">
        <pc:chgData name="NORBEY DANILO MUÑOZ CAÑON" userId="29f64d73-8b12-4c53-a9f3-1c223397a229" providerId="ADAL" clId="{2FB48A9F-2088-4100-937C-084E9570CDA8}" dt="2023-05-03T18:32:13.684" v="342" actId="20577"/>
        <pc:sldMkLst>
          <pc:docMk/>
          <pc:sldMk cId="1640251976" sldId="371"/>
        </pc:sldMkLst>
        <pc:spChg chg="mod">
          <ac:chgData name="NORBEY DANILO MUÑOZ CAÑON" userId="29f64d73-8b12-4c53-a9f3-1c223397a229" providerId="ADAL" clId="{2FB48A9F-2088-4100-937C-084E9570CDA8}" dt="2023-05-03T18:31:15.237" v="300"/>
          <ac:spMkLst>
            <pc:docMk/>
            <pc:sldMk cId="1640251976" sldId="371"/>
            <ac:spMk id="191" creationId="{00000000-0000-0000-0000-000000000000}"/>
          </ac:spMkLst>
        </pc:spChg>
        <pc:spChg chg="mod">
          <ac:chgData name="NORBEY DANILO MUÑOZ CAÑON" userId="29f64d73-8b12-4c53-a9f3-1c223397a229" providerId="ADAL" clId="{2FB48A9F-2088-4100-937C-084E9570CDA8}" dt="2023-05-03T18:32:13.684" v="342" actId="20577"/>
          <ac:spMkLst>
            <pc:docMk/>
            <pc:sldMk cId="1640251976" sldId="371"/>
            <ac:spMk id="192" creationId="{00000000-0000-0000-0000-000000000000}"/>
          </ac:spMkLst>
        </pc:spChg>
        <pc:picChg chg="del">
          <ac:chgData name="NORBEY DANILO MUÑOZ CAÑON" userId="29f64d73-8b12-4c53-a9f3-1c223397a229" providerId="ADAL" clId="{2FB48A9F-2088-4100-937C-084E9570CDA8}" dt="2023-05-03T18:31:16.193" v="301" actId="478"/>
          <ac:picMkLst>
            <pc:docMk/>
            <pc:sldMk cId="1640251976" sldId="371"/>
            <ac:picMk id="3" creationId="{070AAF92-E6A3-F37B-0188-16C1E1894A8B}"/>
          </ac:picMkLst>
        </pc:picChg>
      </pc:sldChg>
      <pc:sldChg chg="addSp delSp modSp mod">
        <pc:chgData name="NORBEY DANILO MUÑOZ CAÑON" userId="29f64d73-8b12-4c53-a9f3-1c223397a229" providerId="ADAL" clId="{2FB48A9F-2088-4100-937C-084E9570CDA8}" dt="2023-05-03T18:22:56.836" v="51" actId="1076"/>
        <pc:sldMkLst>
          <pc:docMk/>
          <pc:sldMk cId="2396993786" sldId="440"/>
        </pc:sldMkLst>
        <pc:spChg chg="add del mod">
          <ac:chgData name="NORBEY DANILO MUÑOZ CAÑON" userId="29f64d73-8b12-4c53-a9f3-1c223397a229" providerId="ADAL" clId="{2FB48A9F-2088-4100-937C-084E9570CDA8}" dt="2023-05-03T18:22:25.924" v="44" actId="478"/>
          <ac:spMkLst>
            <pc:docMk/>
            <pc:sldMk cId="2396993786" sldId="440"/>
            <ac:spMk id="3" creationId="{86AFA196-B1AC-DCBC-C040-67565F039925}"/>
          </ac:spMkLst>
        </pc:spChg>
        <pc:spChg chg="mod">
          <ac:chgData name="NORBEY DANILO MUÑOZ CAÑON" userId="29f64d73-8b12-4c53-a9f3-1c223397a229" providerId="ADAL" clId="{2FB48A9F-2088-4100-937C-084E9570CDA8}" dt="2023-05-03T18:22:21.700" v="42" actId="20577"/>
          <ac:spMkLst>
            <pc:docMk/>
            <pc:sldMk cId="2396993786" sldId="440"/>
            <ac:spMk id="191" creationId="{00000000-0000-0000-0000-000000000000}"/>
          </ac:spMkLst>
        </pc:spChg>
        <pc:spChg chg="del">
          <ac:chgData name="NORBEY DANILO MUÑOZ CAÑON" userId="29f64d73-8b12-4c53-a9f3-1c223397a229" providerId="ADAL" clId="{2FB48A9F-2088-4100-937C-084E9570CDA8}" dt="2023-05-03T18:22:24.088" v="43" actId="478"/>
          <ac:spMkLst>
            <pc:docMk/>
            <pc:sldMk cId="2396993786" sldId="440"/>
            <ac:spMk id="192" creationId="{00000000-0000-0000-0000-000000000000}"/>
          </ac:spMkLst>
        </pc:spChg>
        <pc:picChg chg="add mod modCrop">
          <ac:chgData name="NORBEY DANILO MUÑOZ CAÑON" userId="29f64d73-8b12-4c53-a9f3-1c223397a229" providerId="ADAL" clId="{2FB48A9F-2088-4100-937C-084E9570CDA8}" dt="2023-05-03T18:22:56.836" v="51" actId="1076"/>
          <ac:picMkLst>
            <pc:docMk/>
            <pc:sldMk cId="2396993786" sldId="440"/>
            <ac:picMk id="5" creationId="{126BEA0E-1B6F-4F10-BB97-B1461EC49347}"/>
          </ac:picMkLst>
        </pc:picChg>
      </pc:sldChg>
      <pc:sldChg chg="modSp mod">
        <pc:chgData name="NORBEY DANILO MUÑOZ CAÑON" userId="29f64d73-8b12-4c53-a9f3-1c223397a229" providerId="ADAL" clId="{2FB48A9F-2088-4100-937C-084E9570CDA8}" dt="2023-05-03T18:26:03.706" v="162" actId="20577"/>
        <pc:sldMkLst>
          <pc:docMk/>
          <pc:sldMk cId="2040398693" sldId="441"/>
        </pc:sldMkLst>
        <pc:spChg chg="mod">
          <ac:chgData name="NORBEY DANILO MUÑOZ CAÑON" userId="29f64d73-8b12-4c53-a9f3-1c223397a229" providerId="ADAL" clId="{2FB48A9F-2088-4100-937C-084E9570CDA8}" dt="2023-05-03T18:24:47.593" v="109" actId="20577"/>
          <ac:spMkLst>
            <pc:docMk/>
            <pc:sldMk cId="2040398693" sldId="441"/>
            <ac:spMk id="191" creationId="{00000000-0000-0000-0000-000000000000}"/>
          </ac:spMkLst>
        </pc:spChg>
        <pc:spChg chg="mod">
          <ac:chgData name="NORBEY DANILO MUÑOZ CAÑON" userId="29f64d73-8b12-4c53-a9f3-1c223397a229" providerId="ADAL" clId="{2FB48A9F-2088-4100-937C-084E9570CDA8}" dt="2023-05-03T18:26:03.706" v="162" actId="20577"/>
          <ac:spMkLst>
            <pc:docMk/>
            <pc:sldMk cId="2040398693" sldId="441"/>
            <ac:spMk id="192" creationId="{00000000-0000-0000-0000-000000000000}"/>
          </ac:spMkLst>
        </pc:spChg>
      </pc:sldChg>
      <pc:sldChg chg="addSp modSp mod">
        <pc:chgData name="NORBEY DANILO MUÑOZ CAÑON" userId="29f64d73-8b12-4c53-a9f3-1c223397a229" providerId="ADAL" clId="{2FB48A9F-2088-4100-937C-084E9570CDA8}" dt="2023-05-03T18:28:54.195" v="284" actId="1076"/>
        <pc:sldMkLst>
          <pc:docMk/>
          <pc:sldMk cId="1319753378" sldId="442"/>
        </pc:sldMkLst>
        <pc:spChg chg="add mod">
          <ac:chgData name="NORBEY DANILO MUÑOZ CAÑON" userId="29f64d73-8b12-4c53-a9f3-1c223397a229" providerId="ADAL" clId="{2FB48A9F-2088-4100-937C-084E9570CDA8}" dt="2023-05-03T18:28:54.195" v="284" actId="1076"/>
          <ac:spMkLst>
            <pc:docMk/>
            <pc:sldMk cId="1319753378" sldId="442"/>
            <ac:spMk id="5" creationId="{E1A7E20E-878F-E1B2-6423-C04949B0DD3B}"/>
          </ac:spMkLst>
        </pc:spChg>
        <pc:spChg chg="mod">
          <ac:chgData name="NORBEY DANILO MUÑOZ CAÑON" userId="29f64d73-8b12-4c53-a9f3-1c223397a229" providerId="ADAL" clId="{2FB48A9F-2088-4100-937C-084E9570CDA8}" dt="2023-05-03T18:27:15.186" v="226"/>
          <ac:spMkLst>
            <pc:docMk/>
            <pc:sldMk cId="1319753378" sldId="442"/>
            <ac:spMk id="191" creationId="{00000000-0000-0000-0000-000000000000}"/>
          </ac:spMkLst>
        </pc:spChg>
        <pc:spChg chg="mod">
          <ac:chgData name="NORBEY DANILO MUÑOZ CAÑON" userId="29f64d73-8b12-4c53-a9f3-1c223397a229" providerId="ADAL" clId="{2FB48A9F-2088-4100-937C-084E9570CDA8}" dt="2023-05-03T18:27:46.659" v="252" actId="20577"/>
          <ac:spMkLst>
            <pc:docMk/>
            <pc:sldMk cId="1319753378" sldId="442"/>
            <ac:spMk id="192" creationId="{00000000-0000-0000-0000-000000000000}"/>
          </ac:spMkLst>
        </pc:spChg>
        <pc:picChg chg="add mod">
          <ac:chgData name="NORBEY DANILO MUÑOZ CAÑON" userId="29f64d73-8b12-4c53-a9f3-1c223397a229" providerId="ADAL" clId="{2FB48A9F-2088-4100-937C-084E9570CDA8}" dt="2023-05-03T18:28:22.939" v="255" actId="1076"/>
          <ac:picMkLst>
            <pc:docMk/>
            <pc:sldMk cId="1319753378" sldId="442"/>
            <ac:picMk id="3" creationId="{174428DF-51BB-4781-5E35-16277D3DE745}"/>
          </ac:picMkLst>
        </pc:picChg>
      </pc:sldChg>
      <pc:sldChg chg="addSp modSp mod">
        <pc:chgData name="NORBEY DANILO MUÑOZ CAÑON" userId="29f64d73-8b12-4c53-a9f3-1c223397a229" providerId="ADAL" clId="{2FB48A9F-2088-4100-937C-084E9570CDA8}" dt="2023-05-03T18:37:01.665" v="407" actId="122"/>
        <pc:sldMkLst>
          <pc:docMk/>
          <pc:sldMk cId="465777885" sldId="443"/>
        </pc:sldMkLst>
        <pc:spChg chg="mod">
          <ac:chgData name="NORBEY DANILO MUÑOZ CAÑON" userId="29f64d73-8b12-4c53-a9f3-1c223397a229" providerId="ADAL" clId="{2FB48A9F-2088-4100-937C-084E9570CDA8}" dt="2023-05-03T18:35:31.745" v="395"/>
          <ac:spMkLst>
            <pc:docMk/>
            <pc:sldMk cId="465777885" sldId="443"/>
            <ac:spMk id="191" creationId="{00000000-0000-0000-0000-000000000000}"/>
          </ac:spMkLst>
        </pc:spChg>
        <pc:spChg chg="mod">
          <ac:chgData name="NORBEY DANILO MUÑOZ CAÑON" userId="29f64d73-8b12-4c53-a9f3-1c223397a229" providerId="ADAL" clId="{2FB48A9F-2088-4100-937C-084E9570CDA8}" dt="2023-05-03T18:37:01.665" v="407" actId="122"/>
          <ac:spMkLst>
            <pc:docMk/>
            <pc:sldMk cId="465777885" sldId="443"/>
            <ac:spMk id="192" creationId="{00000000-0000-0000-0000-000000000000}"/>
          </ac:spMkLst>
        </pc:spChg>
        <pc:picChg chg="add mod">
          <ac:chgData name="NORBEY DANILO MUÑOZ CAÑON" userId="29f64d73-8b12-4c53-a9f3-1c223397a229" providerId="ADAL" clId="{2FB48A9F-2088-4100-937C-084E9570CDA8}" dt="2023-05-03T18:36:36.852" v="402" actId="1076"/>
          <ac:picMkLst>
            <pc:docMk/>
            <pc:sldMk cId="465777885" sldId="443"/>
            <ac:picMk id="3" creationId="{80974ED4-351E-ED79-EE5B-B434E87F031B}"/>
          </ac:picMkLst>
        </pc:picChg>
      </pc:sldChg>
      <pc:sldChg chg="addSp delSp modSp mod">
        <pc:chgData name="NORBEY DANILO MUÑOZ CAÑON" userId="29f64d73-8b12-4c53-a9f3-1c223397a229" providerId="ADAL" clId="{2FB48A9F-2088-4100-937C-084E9570CDA8}" dt="2023-05-03T18:54:28.244" v="556" actId="21"/>
        <pc:sldMkLst>
          <pc:docMk/>
          <pc:sldMk cId="2899726592" sldId="444"/>
        </pc:sldMkLst>
        <pc:spChg chg="add del mod">
          <ac:chgData name="NORBEY DANILO MUÑOZ CAÑON" userId="29f64d73-8b12-4c53-a9f3-1c223397a229" providerId="ADAL" clId="{2FB48A9F-2088-4100-937C-084E9570CDA8}" dt="2023-05-03T18:49:02.235" v="498" actId="478"/>
          <ac:spMkLst>
            <pc:docMk/>
            <pc:sldMk cId="2899726592" sldId="444"/>
            <ac:spMk id="3" creationId="{124A07D2-474C-4EBC-8A41-C3FA3D6B2FF1}"/>
          </ac:spMkLst>
        </pc:spChg>
        <pc:spChg chg="add mod">
          <ac:chgData name="NORBEY DANILO MUÑOZ CAÑON" userId="29f64d73-8b12-4c53-a9f3-1c223397a229" providerId="ADAL" clId="{2FB48A9F-2088-4100-937C-084E9570CDA8}" dt="2023-05-03T18:54:28.244" v="556" actId="21"/>
          <ac:spMkLst>
            <pc:docMk/>
            <pc:sldMk cId="2899726592" sldId="444"/>
            <ac:spMk id="4" creationId="{729E5472-6B2C-FBAE-5B7F-146852C849A4}"/>
          </ac:spMkLst>
        </pc:spChg>
        <pc:spChg chg="add mod">
          <ac:chgData name="NORBEY DANILO MUÑOZ CAÑON" userId="29f64d73-8b12-4c53-a9f3-1c223397a229" providerId="ADAL" clId="{2FB48A9F-2088-4100-937C-084E9570CDA8}" dt="2023-05-03T18:50:28.875" v="512" actId="14100"/>
          <ac:spMkLst>
            <pc:docMk/>
            <pc:sldMk cId="2899726592" sldId="444"/>
            <ac:spMk id="5" creationId="{87C1E230-1F24-64BC-E0BD-9E24EF129236}"/>
          </ac:spMkLst>
        </pc:spChg>
        <pc:spChg chg="add mod">
          <ac:chgData name="NORBEY DANILO MUÑOZ CAÑON" userId="29f64d73-8b12-4c53-a9f3-1c223397a229" providerId="ADAL" clId="{2FB48A9F-2088-4100-937C-084E9570CDA8}" dt="2023-05-03T18:51:34.212" v="529" actId="14100"/>
          <ac:spMkLst>
            <pc:docMk/>
            <pc:sldMk cId="2899726592" sldId="444"/>
            <ac:spMk id="6" creationId="{B7902B17-C3D5-1FB0-5116-EB3585E914B3}"/>
          </ac:spMkLst>
        </pc:spChg>
        <pc:spChg chg="add mod">
          <ac:chgData name="NORBEY DANILO MUÑOZ CAÑON" userId="29f64d73-8b12-4c53-a9f3-1c223397a229" providerId="ADAL" clId="{2FB48A9F-2088-4100-937C-084E9570CDA8}" dt="2023-05-03T18:51:57.688" v="534" actId="1076"/>
          <ac:spMkLst>
            <pc:docMk/>
            <pc:sldMk cId="2899726592" sldId="444"/>
            <ac:spMk id="7" creationId="{97DDB653-1C8E-37DA-5848-48A54727A47C}"/>
          </ac:spMkLst>
        </pc:spChg>
        <pc:spChg chg="add mod">
          <ac:chgData name="NORBEY DANILO MUÑOZ CAÑON" userId="29f64d73-8b12-4c53-a9f3-1c223397a229" providerId="ADAL" clId="{2FB48A9F-2088-4100-937C-084E9570CDA8}" dt="2023-05-03T18:53:28.628" v="546" actId="14100"/>
          <ac:spMkLst>
            <pc:docMk/>
            <pc:sldMk cId="2899726592" sldId="444"/>
            <ac:spMk id="8" creationId="{E3AB7255-C3B5-534D-DCFC-C3ED95DFFDE0}"/>
          </ac:spMkLst>
        </pc:spChg>
        <pc:spChg chg="add mod">
          <ac:chgData name="NORBEY DANILO MUÑOZ CAÑON" userId="29f64d73-8b12-4c53-a9f3-1c223397a229" providerId="ADAL" clId="{2FB48A9F-2088-4100-937C-084E9570CDA8}" dt="2023-05-03T18:52:09.352" v="537" actId="14100"/>
          <ac:spMkLst>
            <pc:docMk/>
            <pc:sldMk cId="2899726592" sldId="444"/>
            <ac:spMk id="9" creationId="{3960CFB8-2F34-6126-8928-E64894AA2174}"/>
          </ac:spMkLst>
        </pc:spChg>
        <pc:spChg chg="add mod">
          <ac:chgData name="NORBEY DANILO MUÑOZ CAÑON" userId="29f64d73-8b12-4c53-a9f3-1c223397a229" providerId="ADAL" clId="{2FB48A9F-2088-4100-937C-084E9570CDA8}" dt="2023-05-03T18:50:37.808" v="515" actId="1076"/>
          <ac:spMkLst>
            <pc:docMk/>
            <pc:sldMk cId="2899726592" sldId="444"/>
            <ac:spMk id="10" creationId="{E9BF6257-C094-0575-C007-65422CDBC1BA}"/>
          </ac:spMkLst>
        </pc:spChg>
        <pc:spChg chg="add mod">
          <ac:chgData name="NORBEY DANILO MUÑOZ CAÑON" userId="29f64d73-8b12-4c53-a9f3-1c223397a229" providerId="ADAL" clId="{2FB48A9F-2088-4100-937C-084E9570CDA8}" dt="2023-05-03T18:51:44.780" v="531" actId="1076"/>
          <ac:spMkLst>
            <pc:docMk/>
            <pc:sldMk cId="2899726592" sldId="444"/>
            <ac:spMk id="11" creationId="{D02FD77C-CB0D-7F35-E5DB-B3AAEBA956D1}"/>
          </ac:spMkLst>
        </pc:spChg>
        <pc:spChg chg="add mod">
          <ac:chgData name="NORBEY DANILO MUÑOZ CAÑON" userId="29f64d73-8b12-4c53-a9f3-1c223397a229" providerId="ADAL" clId="{2FB48A9F-2088-4100-937C-084E9570CDA8}" dt="2023-05-03T18:51:53.440" v="533" actId="1076"/>
          <ac:spMkLst>
            <pc:docMk/>
            <pc:sldMk cId="2899726592" sldId="444"/>
            <ac:spMk id="12" creationId="{87177BC5-4FCD-912B-3B3F-076DEB1E2440}"/>
          </ac:spMkLst>
        </pc:spChg>
        <pc:spChg chg="add mod">
          <ac:chgData name="NORBEY DANILO MUÑOZ CAÑON" userId="29f64d73-8b12-4c53-a9f3-1c223397a229" providerId="ADAL" clId="{2FB48A9F-2088-4100-937C-084E9570CDA8}" dt="2023-05-03T18:52:24.388" v="540" actId="1076"/>
          <ac:spMkLst>
            <pc:docMk/>
            <pc:sldMk cId="2899726592" sldId="444"/>
            <ac:spMk id="13" creationId="{796D57F3-F64D-FA4D-3468-D0B7A39336C5}"/>
          </ac:spMkLst>
        </pc:spChg>
        <pc:spChg chg="add mod">
          <ac:chgData name="NORBEY DANILO MUÑOZ CAÑON" userId="29f64d73-8b12-4c53-a9f3-1c223397a229" providerId="ADAL" clId="{2FB48A9F-2088-4100-937C-084E9570CDA8}" dt="2023-05-03T18:53:02.880" v="542" actId="14100"/>
          <ac:spMkLst>
            <pc:docMk/>
            <pc:sldMk cId="2899726592" sldId="444"/>
            <ac:spMk id="14" creationId="{F5908673-6B3F-A3B8-4F08-9F7DFC75FC84}"/>
          </ac:spMkLst>
        </pc:spChg>
        <pc:spChg chg="add mod">
          <ac:chgData name="NORBEY DANILO MUÑOZ CAÑON" userId="29f64d73-8b12-4c53-a9f3-1c223397a229" providerId="ADAL" clId="{2FB48A9F-2088-4100-937C-084E9570CDA8}" dt="2023-05-03T18:53:13.952" v="544" actId="1076"/>
          <ac:spMkLst>
            <pc:docMk/>
            <pc:sldMk cId="2899726592" sldId="444"/>
            <ac:spMk id="15" creationId="{A580AEA2-2B98-EA52-41F4-EF8E7CE8B7EB}"/>
          </ac:spMkLst>
        </pc:spChg>
        <pc:spChg chg="add mod">
          <ac:chgData name="NORBEY DANILO MUÑOZ CAÑON" userId="29f64d73-8b12-4c53-a9f3-1c223397a229" providerId="ADAL" clId="{2FB48A9F-2088-4100-937C-084E9570CDA8}" dt="2023-05-03T18:53:37.224" v="550" actId="1076"/>
          <ac:spMkLst>
            <pc:docMk/>
            <pc:sldMk cId="2899726592" sldId="444"/>
            <ac:spMk id="16" creationId="{54C9103C-EFC1-047D-F6FD-22AA2F2A7A90}"/>
          </ac:spMkLst>
        </pc:spChg>
        <pc:spChg chg="mod">
          <ac:chgData name="NORBEY DANILO MUÑOZ CAÑON" userId="29f64d73-8b12-4c53-a9f3-1c223397a229" providerId="ADAL" clId="{2FB48A9F-2088-4100-937C-084E9570CDA8}" dt="2023-05-03T18:41:17.553" v="495" actId="20577"/>
          <ac:spMkLst>
            <pc:docMk/>
            <pc:sldMk cId="2899726592" sldId="444"/>
            <ac:spMk id="191" creationId="{00000000-0000-0000-0000-000000000000}"/>
          </ac:spMkLst>
        </pc:spChg>
        <pc:spChg chg="del">
          <ac:chgData name="NORBEY DANILO MUÑOZ CAÑON" userId="29f64d73-8b12-4c53-a9f3-1c223397a229" providerId="ADAL" clId="{2FB48A9F-2088-4100-937C-084E9570CDA8}" dt="2023-05-03T18:48:57.309" v="496" actId="478"/>
          <ac:spMkLst>
            <pc:docMk/>
            <pc:sldMk cId="2899726592" sldId="444"/>
            <ac:spMk id="192" creationId="{00000000-0000-0000-0000-000000000000}"/>
          </ac:spMkLst>
        </pc:spChg>
      </pc:sldChg>
      <pc:sldChg chg="addSp delSp modSp add mod">
        <pc:chgData name="NORBEY DANILO MUÑOZ CAÑON" userId="29f64d73-8b12-4c53-a9f3-1c223397a229" providerId="ADAL" clId="{2FB48A9F-2088-4100-937C-084E9570CDA8}" dt="2023-05-03T18:23:23.211" v="73" actId="1076"/>
        <pc:sldMkLst>
          <pc:docMk/>
          <pc:sldMk cId="2162635617" sldId="445"/>
        </pc:sldMkLst>
        <pc:spChg chg="mod">
          <ac:chgData name="NORBEY DANILO MUÑOZ CAÑON" userId="29f64d73-8b12-4c53-a9f3-1c223397a229" providerId="ADAL" clId="{2FB48A9F-2088-4100-937C-084E9570CDA8}" dt="2023-05-03T18:23:10.285" v="69" actId="20577"/>
          <ac:spMkLst>
            <pc:docMk/>
            <pc:sldMk cId="2162635617" sldId="445"/>
            <ac:spMk id="191" creationId="{00000000-0000-0000-0000-000000000000}"/>
          </ac:spMkLst>
        </pc:spChg>
        <pc:picChg chg="add mod">
          <ac:chgData name="NORBEY DANILO MUÑOZ CAÑON" userId="29f64d73-8b12-4c53-a9f3-1c223397a229" providerId="ADAL" clId="{2FB48A9F-2088-4100-937C-084E9570CDA8}" dt="2023-05-03T18:23:23.211" v="73" actId="1076"/>
          <ac:picMkLst>
            <pc:docMk/>
            <pc:sldMk cId="2162635617" sldId="445"/>
            <ac:picMk id="3" creationId="{75D80819-B8C7-3440-6CD4-B4BE97BC3CFA}"/>
          </ac:picMkLst>
        </pc:picChg>
        <pc:picChg chg="del">
          <ac:chgData name="NORBEY DANILO MUÑOZ CAÑON" userId="29f64d73-8b12-4c53-a9f3-1c223397a229" providerId="ADAL" clId="{2FB48A9F-2088-4100-937C-084E9570CDA8}" dt="2023-05-03T18:23:11.784" v="70" actId="478"/>
          <ac:picMkLst>
            <pc:docMk/>
            <pc:sldMk cId="2162635617" sldId="445"/>
            <ac:picMk id="5" creationId="{126BEA0E-1B6F-4F10-BB97-B1461EC49347}"/>
          </ac:picMkLst>
        </pc:picChg>
      </pc:sldChg>
      <pc:sldChg chg="addSp delSp modSp add mod">
        <pc:chgData name="NORBEY DANILO MUÑOZ CAÑON" userId="29f64d73-8b12-4c53-a9f3-1c223397a229" providerId="ADAL" clId="{2FB48A9F-2088-4100-937C-084E9570CDA8}" dt="2023-05-03T18:24:29.999" v="97" actId="1076"/>
        <pc:sldMkLst>
          <pc:docMk/>
          <pc:sldMk cId="2766318481" sldId="446"/>
        </pc:sldMkLst>
        <pc:spChg chg="mod">
          <ac:chgData name="NORBEY DANILO MUÑOZ CAÑON" userId="29f64d73-8b12-4c53-a9f3-1c223397a229" providerId="ADAL" clId="{2FB48A9F-2088-4100-937C-084E9570CDA8}" dt="2023-05-03T18:23:40.889" v="91" actId="20577"/>
          <ac:spMkLst>
            <pc:docMk/>
            <pc:sldMk cId="2766318481" sldId="446"/>
            <ac:spMk id="191" creationId="{00000000-0000-0000-0000-000000000000}"/>
          </ac:spMkLst>
        </pc:spChg>
        <pc:picChg chg="del">
          <ac:chgData name="NORBEY DANILO MUÑOZ CAÑON" userId="29f64d73-8b12-4c53-a9f3-1c223397a229" providerId="ADAL" clId="{2FB48A9F-2088-4100-937C-084E9570CDA8}" dt="2023-05-03T18:23:36.557" v="90" actId="478"/>
          <ac:picMkLst>
            <pc:docMk/>
            <pc:sldMk cId="2766318481" sldId="446"/>
            <ac:picMk id="3" creationId="{75D80819-B8C7-3440-6CD4-B4BE97BC3CFA}"/>
          </ac:picMkLst>
        </pc:picChg>
        <pc:picChg chg="add mod">
          <ac:chgData name="NORBEY DANILO MUÑOZ CAÑON" userId="29f64d73-8b12-4c53-a9f3-1c223397a229" providerId="ADAL" clId="{2FB48A9F-2088-4100-937C-084E9570CDA8}" dt="2023-05-03T18:24:14.643" v="94" actId="1076"/>
          <ac:picMkLst>
            <pc:docMk/>
            <pc:sldMk cId="2766318481" sldId="446"/>
            <ac:picMk id="4" creationId="{FDF6A0F1-EC16-94E5-C959-7B7E5494D987}"/>
          </ac:picMkLst>
        </pc:picChg>
        <pc:picChg chg="add mod">
          <ac:chgData name="NORBEY DANILO MUÑOZ CAÑON" userId="29f64d73-8b12-4c53-a9f3-1c223397a229" providerId="ADAL" clId="{2FB48A9F-2088-4100-937C-084E9570CDA8}" dt="2023-05-03T18:24:29.999" v="97" actId="1076"/>
          <ac:picMkLst>
            <pc:docMk/>
            <pc:sldMk cId="2766318481" sldId="446"/>
            <ac:picMk id="6" creationId="{DB5DBCAE-082B-477F-188E-D9B928F0147A}"/>
          </ac:picMkLst>
        </pc:picChg>
      </pc:sldChg>
      <pc:sldChg chg="modSp add mod">
        <pc:chgData name="NORBEY DANILO MUÑOZ CAÑON" userId="29f64d73-8b12-4c53-a9f3-1c223397a229" providerId="ADAL" clId="{2FB48A9F-2088-4100-937C-084E9570CDA8}" dt="2023-05-03T18:26:45.384" v="219" actId="20577"/>
        <pc:sldMkLst>
          <pc:docMk/>
          <pc:sldMk cId="13587938" sldId="447"/>
        </pc:sldMkLst>
        <pc:spChg chg="mod">
          <ac:chgData name="NORBEY DANILO MUÑOZ CAÑON" userId="29f64d73-8b12-4c53-a9f3-1c223397a229" providerId="ADAL" clId="{2FB48A9F-2088-4100-937C-084E9570CDA8}" dt="2023-05-03T18:26:21.122" v="185" actId="20577"/>
          <ac:spMkLst>
            <pc:docMk/>
            <pc:sldMk cId="13587938" sldId="447"/>
            <ac:spMk id="191" creationId="{00000000-0000-0000-0000-000000000000}"/>
          </ac:spMkLst>
        </pc:spChg>
        <pc:spChg chg="mod">
          <ac:chgData name="NORBEY DANILO MUÑOZ CAÑON" userId="29f64d73-8b12-4c53-a9f3-1c223397a229" providerId="ADAL" clId="{2FB48A9F-2088-4100-937C-084E9570CDA8}" dt="2023-05-03T18:26:45.384" v="219" actId="20577"/>
          <ac:spMkLst>
            <pc:docMk/>
            <pc:sldMk cId="13587938" sldId="447"/>
            <ac:spMk id="192" creationId="{00000000-0000-0000-0000-000000000000}"/>
          </ac:spMkLst>
        </pc:spChg>
      </pc:sldChg>
      <pc:sldChg chg="addSp delSp modSp add mod">
        <pc:chgData name="NORBEY DANILO MUÑOZ CAÑON" userId="29f64d73-8b12-4c53-a9f3-1c223397a229" providerId="ADAL" clId="{2FB48A9F-2088-4100-937C-084E9570CDA8}" dt="2023-05-03T18:30:58.819" v="293" actId="1076"/>
        <pc:sldMkLst>
          <pc:docMk/>
          <pc:sldMk cId="3344083054" sldId="448"/>
        </pc:sldMkLst>
        <pc:spChg chg="del">
          <ac:chgData name="NORBEY DANILO MUÑOZ CAÑON" userId="29f64d73-8b12-4c53-a9f3-1c223397a229" providerId="ADAL" clId="{2FB48A9F-2088-4100-937C-084E9570CDA8}" dt="2023-05-03T18:29:22.965" v="290" actId="478"/>
          <ac:spMkLst>
            <pc:docMk/>
            <pc:sldMk cId="3344083054" sldId="448"/>
            <ac:spMk id="5" creationId="{E1A7E20E-878F-E1B2-6423-C04949B0DD3B}"/>
          </ac:spMkLst>
        </pc:spChg>
        <pc:spChg chg="mod">
          <ac:chgData name="NORBEY DANILO MUÑOZ CAÑON" userId="29f64d73-8b12-4c53-a9f3-1c223397a229" providerId="ADAL" clId="{2FB48A9F-2088-4100-937C-084E9570CDA8}" dt="2023-05-03T18:29:19.736" v="288" actId="20577"/>
          <ac:spMkLst>
            <pc:docMk/>
            <pc:sldMk cId="3344083054" sldId="448"/>
            <ac:spMk id="192" creationId="{00000000-0000-0000-0000-000000000000}"/>
          </ac:spMkLst>
        </pc:spChg>
        <pc:picChg chg="del">
          <ac:chgData name="NORBEY DANILO MUÑOZ CAÑON" userId="29f64d73-8b12-4c53-a9f3-1c223397a229" providerId="ADAL" clId="{2FB48A9F-2088-4100-937C-084E9570CDA8}" dt="2023-05-03T18:29:21.708" v="289" actId="478"/>
          <ac:picMkLst>
            <pc:docMk/>
            <pc:sldMk cId="3344083054" sldId="448"/>
            <ac:picMk id="3" creationId="{174428DF-51BB-4781-5E35-16277D3DE745}"/>
          </ac:picMkLst>
        </pc:picChg>
        <pc:picChg chg="add mod">
          <ac:chgData name="NORBEY DANILO MUÑOZ CAÑON" userId="29f64d73-8b12-4c53-a9f3-1c223397a229" providerId="ADAL" clId="{2FB48A9F-2088-4100-937C-084E9570CDA8}" dt="2023-05-03T18:30:58.819" v="293" actId="1076"/>
          <ac:picMkLst>
            <pc:docMk/>
            <pc:sldMk cId="3344083054" sldId="448"/>
            <ac:picMk id="4" creationId="{0EC056EA-1F47-C0BF-E479-E4D2848E1D7D}"/>
          </ac:picMkLst>
        </pc:picChg>
      </pc:sldChg>
      <pc:sldChg chg="modSp add mod">
        <pc:chgData name="NORBEY DANILO MUÑOZ CAÑON" userId="29f64d73-8b12-4c53-a9f3-1c223397a229" providerId="ADAL" clId="{2FB48A9F-2088-4100-937C-084E9570CDA8}" dt="2023-05-03T18:33:16.328" v="394" actId="20577"/>
        <pc:sldMkLst>
          <pc:docMk/>
          <pc:sldMk cId="4002365864" sldId="449"/>
        </pc:sldMkLst>
        <pc:spChg chg="mod">
          <ac:chgData name="NORBEY DANILO MUÑOZ CAÑON" userId="29f64d73-8b12-4c53-a9f3-1c223397a229" providerId="ADAL" clId="{2FB48A9F-2088-4100-937C-084E9570CDA8}" dt="2023-05-03T18:33:16.328" v="394" actId="20577"/>
          <ac:spMkLst>
            <pc:docMk/>
            <pc:sldMk cId="4002365864" sldId="449"/>
            <ac:spMk id="192" creationId="{00000000-0000-0000-0000-000000000000}"/>
          </ac:spMkLst>
        </pc:spChg>
      </pc:sldChg>
      <pc:sldChg chg="modSp add mod">
        <pc:chgData name="NORBEY DANILO MUÑOZ CAÑON" userId="29f64d73-8b12-4c53-a9f3-1c223397a229" providerId="ADAL" clId="{2FB48A9F-2088-4100-937C-084E9570CDA8}" dt="2023-05-03T18:41:01.870" v="486" actId="20577"/>
        <pc:sldMkLst>
          <pc:docMk/>
          <pc:sldMk cId="180762384" sldId="450"/>
        </pc:sldMkLst>
        <pc:spChg chg="mod">
          <ac:chgData name="NORBEY DANILO MUÑOZ CAÑON" userId="29f64d73-8b12-4c53-a9f3-1c223397a229" providerId="ADAL" clId="{2FB48A9F-2088-4100-937C-084E9570CDA8}" dt="2023-05-03T18:38:07.953" v="439" actId="20577"/>
          <ac:spMkLst>
            <pc:docMk/>
            <pc:sldMk cId="180762384" sldId="450"/>
            <ac:spMk id="191" creationId="{00000000-0000-0000-0000-000000000000}"/>
          </ac:spMkLst>
        </pc:spChg>
        <pc:spChg chg="mod">
          <ac:chgData name="NORBEY DANILO MUÑOZ CAÑON" userId="29f64d73-8b12-4c53-a9f3-1c223397a229" providerId="ADAL" clId="{2FB48A9F-2088-4100-937C-084E9570CDA8}" dt="2023-05-03T18:41:01.870" v="486" actId="20577"/>
          <ac:spMkLst>
            <pc:docMk/>
            <pc:sldMk cId="180762384" sldId="450"/>
            <ac:spMk id="192" creationId="{00000000-0000-0000-0000-000000000000}"/>
          </ac:spMkLst>
        </pc:spChg>
      </pc:sldChg>
      <pc:sldChg chg="modSp add mod ord">
        <pc:chgData name="NORBEY DANILO MUÑOZ CAÑON" userId="29f64d73-8b12-4c53-a9f3-1c223397a229" providerId="ADAL" clId="{2FB48A9F-2088-4100-937C-084E9570CDA8}" dt="2023-05-03T18:59:03.702" v="596" actId="20577"/>
        <pc:sldMkLst>
          <pc:docMk/>
          <pc:sldMk cId="1368008747" sldId="451"/>
        </pc:sldMkLst>
        <pc:spChg chg="mod">
          <ac:chgData name="NORBEY DANILO MUÑOZ CAÑON" userId="29f64d73-8b12-4c53-a9f3-1c223397a229" providerId="ADAL" clId="{2FB48A9F-2088-4100-937C-084E9570CDA8}" dt="2023-05-03T18:58:25.205" v="568" actId="20577"/>
          <ac:spMkLst>
            <pc:docMk/>
            <pc:sldMk cId="1368008747" sldId="451"/>
            <ac:spMk id="191" creationId="{00000000-0000-0000-0000-000000000000}"/>
          </ac:spMkLst>
        </pc:spChg>
        <pc:spChg chg="mod">
          <ac:chgData name="NORBEY DANILO MUÑOZ CAÑON" userId="29f64d73-8b12-4c53-a9f3-1c223397a229" providerId="ADAL" clId="{2FB48A9F-2088-4100-937C-084E9570CDA8}" dt="2023-05-03T18:59:03.702" v="596" actId="20577"/>
          <ac:spMkLst>
            <pc:docMk/>
            <pc:sldMk cId="1368008747" sldId="451"/>
            <ac:spMk id="192" creationId="{00000000-0000-0000-0000-000000000000}"/>
          </ac:spMkLst>
        </pc:spChg>
      </pc:sldChg>
      <pc:sldChg chg="addSp delSp modSp add mod">
        <pc:chgData name="NORBEY DANILO MUÑOZ CAÑON" userId="29f64d73-8b12-4c53-a9f3-1c223397a229" providerId="ADAL" clId="{2FB48A9F-2088-4100-937C-084E9570CDA8}" dt="2023-05-03T19:00:12.889" v="634" actId="20577"/>
        <pc:sldMkLst>
          <pc:docMk/>
          <pc:sldMk cId="1517255184" sldId="452"/>
        </pc:sldMkLst>
        <pc:spChg chg="add mod">
          <ac:chgData name="NORBEY DANILO MUÑOZ CAÑON" userId="29f64d73-8b12-4c53-a9f3-1c223397a229" providerId="ADAL" clId="{2FB48A9F-2088-4100-937C-084E9570CDA8}" dt="2023-05-03T19:00:12.889" v="634" actId="20577"/>
          <ac:spMkLst>
            <pc:docMk/>
            <pc:sldMk cId="1517255184" sldId="452"/>
            <ac:spMk id="2" creationId="{A3055E23-E70D-C80D-B4C5-619A4A16D341}"/>
          </ac:spMkLst>
        </pc:spChg>
        <pc:spChg chg="mod">
          <ac:chgData name="NORBEY DANILO MUÑOZ CAÑON" userId="29f64d73-8b12-4c53-a9f3-1c223397a229" providerId="ADAL" clId="{2FB48A9F-2088-4100-937C-084E9570CDA8}" dt="2023-05-03T18:59:51.281" v="617" actId="20577"/>
          <ac:spMkLst>
            <pc:docMk/>
            <pc:sldMk cId="1517255184" sldId="452"/>
            <ac:spMk id="191" creationId="{00000000-0000-0000-0000-000000000000}"/>
          </ac:spMkLst>
        </pc:spChg>
        <pc:picChg chg="del">
          <ac:chgData name="NORBEY DANILO MUÑOZ CAÑON" userId="29f64d73-8b12-4c53-a9f3-1c223397a229" providerId="ADAL" clId="{2FB48A9F-2088-4100-937C-084E9570CDA8}" dt="2023-05-03T18:59:53.458" v="618" actId="478"/>
          <ac:picMkLst>
            <pc:docMk/>
            <pc:sldMk cId="1517255184" sldId="452"/>
            <ac:picMk id="3" creationId="{C56D575A-68AE-1A45-6C72-F330B3A9FC3F}"/>
          </ac:picMkLst>
        </pc:picChg>
      </pc:sldChg>
      <pc:sldChg chg="addSp delSp modSp add mod">
        <pc:chgData name="NORBEY DANILO MUÑOZ CAÑON" userId="29f64d73-8b12-4c53-a9f3-1c223397a229" providerId="ADAL" clId="{2FB48A9F-2088-4100-937C-084E9570CDA8}" dt="2023-05-03T19:00:47.623" v="640" actId="1076"/>
        <pc:sldMkLst>
          <pc:docMk/>
          <pc:sldMk cId="26235981" sldId="453"/>
        </pc:sldMkLst>
        <pc:spChg chg="del">
          <ac:chgData name="NORBEY DANILO MUÑOZ CAÑON" userId="29f64d73-8b12-4c53-a9f3-1c223397a229" providerId="ADAL" clId="{2FB48A9F-2088-4100-937C-084E9570CDA8}" dt="2023-05-03T19:00:25.198" v="636" actId="478"/>
          <ac:spMkLst>
            <pc:docMk/>
            <pc:sldMk cId="26235981" sldId="453"/>
            <ac:spMk id="2" creationId="{A3055E23-E70D-C80D-B4C5-619A4A16D341}"/>
          </ac:spMkLst>
        </pc:spChg>
        <pc:spChg chg="add del mod">
          <ac:chgData name="NORBEY DANILO MUÑOZ CAÑON" userId="29f64d73-8b12-4c53-a9f3-1c223397a229" providerId="ADAL" clId="{2FB48A9F-2088-4100-937C-084E9570CDA8}" dt="2023-05-03T19:00:31.655" v="637" actId="478"/>
          <ac:spMkLst>
            <pc:docMk/>
            <pc:sldMk cId="26235981" sldId="453"/>
            <ac:spMk id="4" creationId="{AB3BD43B-B333-3174-31FB-F95F7E8579EA}"/>
          </ac:spMkLst>
        </pc:spChg>
        <pc:picChg chg="add mod">
          <ac:chgData name="NORBEY DANILO MUÑOZ CAÑON" userId="29f64d73-8b12-4c53-a9f3-1c223397a229" providerId="ADAL" clId="{2FB48A9F-2088-4100-937C-084E9570CDA8}" dt="2023-05-03T19:00:47.623" v="640" actId="1076"/>
          <ac:picMkLst>
            <pc:docMk/>
            <pc:sldMk cId="26235981" sldId="453"/>
            <ac:picMk id="6" creationId="{61B02561-8F4D-C82F-3AFA-CE8B92708626}"/>
          </ac:picMkLst>
        </pc:picChg>
      </pc:sldChg>
      <pc:sldChg chg="addSp delSp modSp add mod">
        <pc:chgData name="NORBEY DANILO MUÑOZ CAÑON" userId="29f64d73-8b12-4c53-a9f3-1c223397a229" providerId="ADAL" clId="{2FB48A9F-2088-4100-937C-084E9570CDA8}" dt="2023-05-03T19:01:57.312" v="645" actId="1076"/>
        <pc:sldMkLst>
          <pc:docMk/>
          <pc:sldMk cId="1116028887" sldId="454"/>
        </pc:sldMkLst>
        <pc:picChg chg="add mod">
          <ac:chgData name="NORBEY DANILO MUÑOZ CAÑON" userId="29f64d73-8b12-4c53-a9f3-1c223397a229" providerId="ADAL" clId="{2FB48A9F-2088-4100-937C-084E9570CDA8}" dt="2023-05-03T19:01:57.312" v="645" actId="1076"/>
          <ac:picMkLst>
            <pc:docMk/>
            <pc:sldMk cId="1116028887" sldId="454"/>
            <ac:picMk id="3" creationId="{A23D8081-2250-9622-E9A2-2EBB6E9D1170}"/>
          </ac:picMkLst>
        </pc:picChg>
        <pc:picChg chg="del">
          <ac:chgData name="NORBEY DANILO MUÑOZ CAÑON" userId="29f64d73-8b12-4c53-a9f3-1c223397a229" providerId="ADAL" clId="{2FB48A9F-2088-4100-937C-084E9570CDA8}" dt="2023-05-03T19:01:52.512" v="642" actId="478"/>
          <ac:picMkLst>
            <pc:docMk/>
            <pc:sldMk cId="1116028887" sldId="454"/>
            <ac:picMk id="6" creationId="{61B02561-8F4D-C82F-3AFA-CE8B92708626}"/>
          </ac:picMkLst>
        </pc:picChg>
      </pc:sldChg>
      <pc:sldChg chg="addSp delSp modSp add mod">
        <pc:chgData name="NORBEY DANILO MUÑOZ CAÑON" userId="29f64d73-8b12-4c53-a9f3-1c223397a229" providerId="ADAL" clId="{2FB48A9F-2088-4100-937C-084E9570CDA8}" dt="2023-05-03T20:21:51.542" v="694" actId="20577"/>
        <pc:sldMkLst>
          <pc:docMk/>
          <pc:sldMk cId="2656417000" sldId="455"/>
        </pc:sldMkLst>
        <pc:spChg chg="add mod">
          <ac:chgData name="NORBEY DANILO MUÑOZ CAÑON" userId="29f64d73-8b12-4c53-a9f3-1c223397a229" providerId="ADAL" clId="{2FB48A9F-2088-4100-937C-084E9570CDA8}" dt="2023-05-03T20:21:51.542" v="694" actId="20577"/>
          <ac:spMkLst>
            <pc:docMk/>
            <pc:sldMk cId="2656417000" sldId="455"/>
            <ac:spMk id="2" creationId="{B45C6456-9794-E164-C651-C8E05A83979D}"/>
          </ac:spMkLst>
        </pc:spChg>
        <pc:spChg chg="mod">
          <ac:chgData name="NORBEY DANILO MUÑOZ CAÑON" userId="29f64d73-8b12-4c53-a9f3-1c223397a229" providerId="ADAL" clId="{2FB48A9F-2088-4100-937C-084E9570CDA8}" dt="2023-05-03T20:18:57.197" v="672" actId="20577"/>
          <ac:spMkLst>
            <pc:docMk/>
            <pc:sldMk cId="2656417000" sldId="455"/>
            <ac:spMk id="191" creationId="{00000000-0000-0000-0000-000000000000}"/>
          </ac:spMkLst>
        </pc:spChg>
        <pc:picChg chg="del">
          <ac:chgData name="NORBEY DANILO MUÑOZ CAÑON" userId="29f64d73-8b12-4c53-a9f3-1c223397a229" providerId="ADAL" clId="{2FB48A9F-2088-4100-937C-084E9570CDA8}" dt="2023-05-03T20:18:59.601" v="673" actId="478"/>
          <ac:picMkLst>
            <pc:docMk/>
            <pc:sldMk cId="2656417000" sldId="455"/>
            <ac:picMk id="3" creationId="{A23D8081-2250-9622-E9A2-2EBB6E9D1170}"/>
          </ac:picMkLst>
        </pc:picChg>
      </pc:sldChg>
      <pc:sldChg chg="addSp delSp modSp add mod">
        <pc:chgData name="NORBEY DANILO MUÑOZ CAÑON" userId="29f64d73-8b12-4c53-a9f3-1c223397a229" providerId="ADAL" clId="{2FB48A9F-2088-4100-937C-084E9570CDA8}" dt="2023-05-03T20:23:26.193" v="700" actId="1076"/>
        <pc:sldMkLst>
          <pc:docMk/>
          <pc:sldMk cId="1846226192" sldId="456"/>
        </pc:sldMkLst>
        <pc:spChg chg="del">
          <ac:chgData name="NORBEY DANILO MUÑOZ CAÑON" userId="29f64d73-8b12-4c53-a9f3-1c223397a229" providerId="ADAL" clId="{2FB48A9F-2088-4100-937C-084E9570CDA8}" dt="2023-05-03T20:23:17.076" v="696" actId="478"/>
          <ac:spMkLst>
            <pc:docMk/>
            <pc:sldMk cId="1846226192" sldId="456"/>
            <ac:spMk id="2" creationId="{B45C6456-9794-E164-C651-C8E05A83979D}"/>
          </ac:spMkLst>
        </pc:spChg>
        <pc:spChg chg="add del mod">
          <ac:chgData name="NORBEY DANILO MUÑOZ CAÑON" userId="29f64d73-8b12-4c53-a9f3-1c223397a229" providerId="ADAL" clId="{2FB48A9F-2088-4100-937C-084E9570CDA8}" dt="2023-05-03T20:23:19.579" v="697" actId="478"/>
          <ac:spMkLst>
            <pc:docMk/>
            <pc:sldMk cId="1846226192" sldId="456"/>
            <ac:spMk id="4" creationId="{1083E78A-E762-82A4-9B4B-036271AD5E4C}"/>
          </ac:spMkLst>
        </pc:spChg>
        <pc:picChg chg="add mod">
          <ac:chgData name="NORBEY DANILO MUÑOZ CAÑON" userId="29f64d73-8b12-4c53-a9f3-1c223397a229" providerId="ADAL" clId="{2FB48A9F-2088-4100-937C-084E9570CDA8}" dt="2023-05-03T20:23:26.193" v="700" actId="1076"/>
          <ac:picMkLst>
            <pc:docMk/>
            <pc:sldMk cId="1846226192" sldId="456"/>
            <ac:picMk id="6" creationId="{AAA96BBE-89BD-C6B1-9943-F543B2608B80}"/>
          </ac:picMkLst>
        </pc:picChg>
      </pc:sldChg>
      <pc:sldChg chg="addSp delSp modSp add mod">
        <pc:chgData name="NORBEY DANILO MUÑOZ CAÑON" userId="29f64d73-8b12-4c53-a9f3-1c223397a229" providerId="ADAL" clId="{2FB48A9F-2088-4100-937C-084E9570CDA8}" dt="2023-05-03T20:24:42.750" v="761" actId="20577"/>
        <pc:sldMkLst>
          <pc:docMk/>
          <pc:sldMk cId="550346416" sldId="457"/>
        </pc:sldMkLst>
        <pc:spChg chg="add mod">
          <ac:chgData name="NORBEY DANILO MUÑOZ CAÑON" userId="29f64d73-8b12-4c53-a9f3-1c223397a229" providerId="ADAL" clId="{2FB48A9F-2088-4100-937C-084E9570CDA8}" dt="2023-05-03T20:24:42.750" v="761" actId="20577"/>
          <ac:spMkLst>
            <pc:docMk/>
            <pc:sldMk cId="550346416" sldId="457"/>
            <ac:spMk id="2" creationId="{79F59601-B55F-0307-DD2C-9B220E6D5A0C}"/>
          </ac:spMkLst>
        </pc:spChg>
        <pc:spChg chg="mod">
          <ac:chgData name="NORBEY DANILO MUÑOZ CAÑON" userId="29f64d73-8b12-4c53-a9f3-1c223397a229" providerId="ADAL" clId="{2FB48A9F-2088-4100-937C-084E9570CDA8}" dt="2023-05-03T20:23:38.395" v="714" actId="20577"/>
          <ac:spMkLst>
            <pc:docMk/>
            <pc:sldMk cId="550346416" sldId="457"/>
            <ac:spMk id="191" creationId="{00000000-0000-0000-0000-000000000000}"/>
          </ac:spMkLst>
        </pc:spChg>
        <pc:picChg chg="del">
          <ac:chgData name="NORBEY DANILO MUÑOZ CAÑON" userId="29f64d73-8b12-4c53-a9f3-1c223397a229" providerId="ADAL" clId="{2FB48A9F-2088-4100-937C-084E9570CDA8}" dt="2023-05-03T20:23:40.384" v="715" actId="478"/>
          <ac:picMkLst>
            <pc:docMk/>
            <pc:sldMk cId="550346416" sldId="457"/>
            <ac:picMk id="6" creationId="{AAA96BBE-89BD-C6B1-9943-F543B2608B80}"/>
          </ac:picMkLst>
        </pc:picChg>
      </pc:sldChg>
      <pc:sldChg chg="modSp add mod">
        <pc:chgData name="NORBEY DANILO MUÑOZ CAÑON" userId="29f64d73-8b12-4c53-a9f3-1c223397a229" providerId="ADAL" clId="{2FB48A9F-2088-4100-937C-084E9570CDA8}" dt="2023-05-03T20:27:09.765" v="820" actId="20577"/>
        <pc:sldMkLst>
          <pc:docMk/>
          <pc:sldMk cId="3642341873" sldId="458"/>
        </pc:sldMkLst>
        <pc:spChg chg="mod">
          <ac:chgData name="NORBEY DANILO MUÑOZ CAÑON" userId="29f64d73-8b12-4c53-a9f3-1c223397a229" providerId="ADAL" clId="{2FB48A9F-2088-4100-937C-084E9570CDA8}" dt="2023-05-03T20:27:09.765" v="820" actId="20577"/>
          <ac:spMkLst>
            <pc:docMk/>
            <pc:sldMk cId="3642341873" sldId="458"/>
            <ac:spMk id="2" creationId="{79F59601-B55F-0307-DD2C-9B220E6D5A0C}"/>
          </ac:spMkLst>
        </pc:spChg>
        <pc:spChg chg="mod">
          <ac:chgData name="NORBEY DANILO MUÑOZ CAÑON" userId="29f64d73-8b12-4c53-a9f3-1c223397a229" providerId="ADAL" clId="{2FB48A9F-2088-4100-937C-084E9570CDA8}" dt="2023-05-03T20:25:09.322" v="773" actId="20577"/>
          <ac:spMkLst>
            <pc:docMk/>
            <pc:sldMk cId="3642341873" sldId="458"/>
            <ac:spMk id="191" creationId="{00000000-0000-0000-0000-000000000000}"/>
          </ac:spMkLst>
        </pc:spChg>
      </pc:sldChg>
      <pc:sldChg chg="modSp add mod">
        <pc:chgData name="NORBEY DANILO MUÑOZ CAÑON" userId="29f64d73-8b12-4c53-a9f3-1c223397a229" providerId="ADAL" clId="{2FB48A9F-2088-4100-937C-084E9570CDA8}" dt="2023-05-03T20:28:54.106" v="885" actId="313"/>
        <pc:sldMkLst>
          <pc:docMk/>
          <pc:sldMk cId="416435167" sldId="459"/>
        </pc:sldMkLst>
        <pc:spChg chg="mod">
          <ac:chgData name="NORBEY DANILO MUÑOZ CAÑON" userId="29f64d73-8b12-4c53-a9f3-1c223397a229" providerId="ADAL" clId="{2FB48A9F-2088-4100-937C-084E9570CDA8}" dt="2023-05-03T20:28:54.106" v="885" actId="313"/>
          <ac:spMkLst>
            <pc:docMk/>
            <pc:sldMk cId="416435167" sldId="459"/>
            <ac:spMk id="2" creationId="{79F59601-B55F-0307-DD2C-9B220E6D5A0C}"/>
          </ac:spMkLst>
        </pc:spChg>
        <pc:spChg chg="mod">
          <ac:chgData name="NORBEY DANILO MUÑOZ CAÑON" userId="29f64d73-8b12-4c53-a9f3-1c223397a229" providerId="ADAL" clId="{2FB48A9F-2088-4100-937C-084E9570CDA8}" dt="2023-05-03T20:27:30.009" v="827" actId="20577"/>
          <ac:spMkLst>
            <pc:docMk/>
            <pc:sldMk cId="416435167" sldId="459"/>
            <ac:spMk id="191" creationId="{00000000-0000-0000-0000-000000000000}"/>
          </ac:spMkLst>
        </pc:spChg>
      </pc:sldChg>
      <pc:sldChg chg="modSp add mod">
        <pc:chgData name="NORBEY DANILO MUÑOZ CAÑON" userId="29f64d73-8b12-4c53-a9f3-1c223397a229" providerId="ADAL" clId="{2FB48A9F-2088-4100-937C-084E9570CDA8}" dt="2023-05-03T20:31:19.331" v="908" actId="20577"/>
        <pc:sldMkLst>
          <pc:docMk/>
          <pc:sldMk cId="3772437710" sldId="460"/>
        </pc:sldMkLst>
        <pc:spChg chg="mod">
          <ac:chgData name="NORBEY DANILO MUÑOZ CAÑON" userId="29f64d73-8b12-4c53-a9f3-1c223397a229" providerId="ADAL" clId="{2FB48A9F-2088-4100-937C-084E9570CDA8}" dt="2023-05-03T20:31:19.331" v="908" actId="20577"/>
          <ac:spMkLst>
            <pc:docMk/>
            <pc:sldMk cId="3772437710" sldId="460"/>
            <ac:spMk id="2" creationId="{79F59601-B55F-0307-DD2C-9B220E6D5A0C}"/>
          </ac:spMkLst>
        </pc:spChg>
        <pc:spChg chg="mod">
          <ac:chgData name="NORBEY DANILO MUÑOZ CAÑON" userId="29f64d73-8b12-4c53-a9f3-1c223397a229" providerId="ADAL" clId="{2FB48A9F-2088-4100-937C-084E9570CDA8}" dt="2023-05-03T20:30:40.859" v="893" actId="20577"/>
          <ac:spMkLst>
            <pc:docMk/>
            <pc:sldMk cId="3772437710" sldId="460"/>
            <ac:spMk id="191" creationId="{00000000-0000-0000-0000-000000000000}"/>
          </ac:spMkLst>
        </pc:spChg>
      </pc:sldChg>
      <pc:sldChg chg="addSp modSp add mod">
        <pc:chgData name="NORBEY DANILO MUÑOZ CAÑON" userId="29f64d73-8b12-4c53-a9f3-1c223397a229" providerId="ADAL" clId="{2FB48A9F-2088-4100-937C-084E9570CDA8}" dt="2023-05-03T20:37:50.745" v="959" actId="1076"/>
        <pc:sldMkLst>
          <pc:docMk/>
          <pc:sldMk cId="845485574" sldId="461"/>
        </pc:sldMkLst>
        <pc:spChg chg="mod">
          <ac:chgData name="NORBEY DANILO MUÑOZ CAÑON" userId="29f64d73-8b12-4c53-a9f3-1c223397a229" providerId="ADAL" clId="{2FB48A9F-2088-4100-937C-084E9570CDA8}" dt="2023-05-03T20:36:18.953" v="933" actId="20577"/>
          <ac:spMkLst>
            <pc:docMk/>
            <pc:sldMk cId="845485574" sldId="461"/>
            <ac:spMk id="191" creationId="{00000000-0000-0000-0000-000000000000}"/>
          </ac:spMkLst>
        </pc:spChg>
        <pc:spChg chg="mod">
          <ac:chgData name="NORBEY DANILO MUÑOZ CAÑON" userId="29f64d73-8b12-4c53-a9f3-1c223397a229" providerId="ADAL" clId="{2FB48A9F-2088-4100-937C-084E9570CDA8}" dt="2023-05-03T20:36:45.789" v="949" actId="20577"/>
          <ac:spMkLst>
            <pc:docMk/>
            <pc:sldMk cId="845485574" sldId="461"/>
            <ac:spMk id="192" creationId="{00000000-0000-0000-0000-000000000000}"/>
          </ac:spMkLst>
        </pc:spChg>
        <pc:picChg chg="add mod">
          <ac:chgData name="NORBEY DANILO MUÑOZ CAÑON" userId="29f64d73-8b12-4c53-a9f3-1c223397a229" providerId="ADAL" clId="{2FB48A9F-2088-4100-937C-084E9570CDA8}" dt="2023-05-03T20:37:32.065" v="953" actId="1076"/>
          <ac:picMkLst>
            <pc:docMk/>
            <pc:sldMk cId="845485574" sldId="461"/>
            <ac:picMk id="3" creationId="{AD6889C5-3EDF-3EEC-A290-C872F0C61B94}"/>
          </ac:picMkLst>
        </pc:picChg>
        <pc:picChg chg="add mod">
          <ac:chgData name="NORBEY DANILO MUÑOZ CAÑON" userId="29f64d73-8b12-4c53-a9f3-1c223397a229" providerId="ADAL" clId="{2FB48A9F-2088-4100-937C-084E9570CDA8}" dt="2023-05-03T20:37:36.542" v="956" actId="1076"/>
          <ac:picMkLst>
            <pc:docMk/>
            <pc:sldMk cId="845485574" sldId="461"/>
            <ac:picMk id="5" creationId="{BB80B30A-3DA1-ED12-923B-0D1DEA156605}"/>
          </ac:picMkLst>
        </pc:picChg>
        <pc:picChg chg="add mod">
          <ac:chgData name="NORBEY DANILO MUÑOZ CAÑON" userId="29f64d73-8b12-4c53-a9f3-1c223397a229" providerId="ADAL" clId="{2FB48A9F-2088-4100-937C-084E9570CDA8}" dt="2023-05-03T20:37:50.745" v="959" actId="1076"/>
          <ac:picMkLst>
            <pc:docMk/>
            <pc:sldMk cId="845485574" sldId="461"/>
            <ac:picMk id="7" creationId="{F3D3DA61-E1A5-F518-796E-292E83CC7848}"/>
          </ac:picMkLst>
        </pc:picChg>
      </pc:sld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docChgLst>
    <pc:chgData name="NORBEY DANILO MUÑOZ CAÑON" userId="29f64d73-8b12-4c53-a9f3-1c223397a229" providerId="ADAL" clId="{1F5455B3-21AA-4287-B8C5-F699140E8E8E}"/>
    <pc:docChg chg="undo custSel addSld delSld modSld addMainMaster delMainMaster">
      <pc:chgData name="NORBEY DANILO MUÑOZ CAÑON" userId="29f64d73-8b12-4c53-a9f3-1c223397a229" providerId="ADAL" clId="{1F5455B3-21AA-4287-B8C5-F699140E8E8E}" dt="2023-04-24T17:09:31.289" v="330" actId="47"/>
      <pc:docMkLst>
        <pc:docMk/>
      </pc:docMkLst>
      <pc:sldChg chg="modSp mod">
        <pc:chgData name="NORBEY DANILO MUÑOZ CAÑON" userId="29f64d73-8b12-4c53-a9f3-1c223397a229" providerId="ADAL" clId="{1F5455B3-21AA-4287-B8C5-F699140E8E8E}" dt="2023-04-24T16:40:59.563" v="31" actId="20577"/>
        <pc:sldMkLst>
          <pc:docMk/>
          <pc:sldMk cId="0" sldId="256"/>
        </pc:sldMkLst>
        <pc:spChg chg="mod">
          <ac:chgData name="NORBEY DANILO MUÑOZ CAÑON" userId="29f64d73-8b12-4c53-a9f3-1c223397a229" providerId="ADAL" clId="{1F5455B3-21AA-4287-B8C5-F699140E8E8E}" dt="2023-04-24T16:40:54.496" v="21" actId="20577"/>
          <ac:spMkLst>
            <pc:docMk/>
            <pc:sldMk cId="0" sldId="256"/>
            <ac:spMk id="185" creationId="{00000000-0000-0000-0000-000000000000}"/>
          </ac:spMkLst>
        </pc:spChg>
        <pc:spChg chg="mod">
          <ac:chgData name="NORBEY DANILO MUÑOZ CAÑON" userId="29f64d73-8b12-4c53-a9f3-1c223397a229" providerId="ADAL" clId="{1F5455B3-21AA-4287-B8C5-F699140E8E8E}" dt="2023-04-24T16:40:59.563" v="31" actId="20577"/>
          <ac:spMkLst>
            <pc:docMk/>
            <pc:sldMk cId="0" sldId="256"/>
            <ac:spMk id="186" creationId="{00000000-0000-0000-0000-000000000000}"/>
          </ac:spMkLst>
        </pc:spChg>
      </pc:sldChg>
      <pc:sldChg chg="del">
        <pc:chgData name="NORBEY DANILO MUÑOZ CAÑON" userId="29f64d73-8b12-4c53-a9f3-1c223397a229" providerId="ADAL" clId="{1F5455B3-21AA-4287-B8C5-F699140E8E8E}" dt="2023-04-24T17:09:18.041" v="272" actId="47"/>
        <pc:sldMkLst>
          <pc:docMk/>
          <pc:sldMk cId="0" sldId="259"/>
        </pc:sldMkLst>
      </pc:sldChg>
      <pc:sldChg chg="del">
        <pc:chgData name="NORBEY DANILO MUÑOZ CAÑON" userId="29f64d73-8b12-4c53-a9f3-1c223397a229" providerId="ADAL" clId="{1F5455B3-21AA-4287-B8C5-F699140E8E8E}" dt="2023-04-24T17:09:18.698" v="292" actId="47"/>
        <pc:sldMkLst>
          <pc:docMk/>
          <pc:sldMk cId="0" sldId="279"/>
        </pc:sldMkLst>
      </pc:sldChg>
      <pc:sldChg chg="add del">
        <pc:chgData name="NORBEY DANILO MUÑOZ CAÑON" userId="29f64d73-8b12-4c53-a9f3-1c223397a229" providerId="ADAL" clId="{1F5455B3-21AA-4287-B8C5-F699140E8E8E}" dt="2023-04-24T17:09:29.126" v="328" actId="47"/>
        <pc:sldMkLst>
          <pc:docMk/>
          <pc:sldMk cId="0" sldId="308"/>
        </pc:sldMkLst>
      </pc:sldChg>
      <pc:sldChg chg="modSp mod">
        <pc:chgData name="NORBEY DANILO MUÑOZ CAÑON" userId="29f64d73-8b12-4c53-a9f3-1c223397a229" providerId="ADAL" clId="{1F5455B3-21AA-4287-B8C5-F699140E8E8E}" dt="2023-04-24T17:04:28.735" v="195" actId="33524"/>
        <pc:sldMkLst>
          <pc:docMk/>
          <pc:sldMk cId="4118244966" sldId="311"/>
        </pc:sldMkLst>
        <pc:spChg chg="mod">
          <ac:chgData name="NORBEY DANILO MUÑOZ CAÑON" userId="29f64d73-8b12-4c53-a9f3-1c223397a229" providerId="ADAL" clId="{1F5455B3-21AA-4287-B8C5-F699140E8E8E}" dt="2023-04-24T17:03:45.159" v="187" actId="20577"/>
          <ac:spMkLst>
            <pc:docMk/>
            <pc:sldMk cId="4118244966" sldId="311"/>
            <ac:spMk id="191" creationId="{00000000-0000-0000-0000-000000000000}"/>
          </ac:spMkLst>
        </pc:spChg>
        <pc:spChg chg="mod">
          <ac:chgData name="NORBEY DANILO MUÑOZ CAÑON" userId="29f64d73-8b12-4c53-a9f3-1c223397a229" providerId="ADAL" clId="{1F5455B3-21AA-4287-B8C5-F699140E8E8E}" dt="2023-04-24T17:04:28.735" v="195" actId="33524"/>
          <ac:spMkLst>
            <pc:docMk/>
            <pc:sldMk cId="4118244966" sldId="311"/>
            <ac:spMk id="192" creationId="{00000000-0000-0000-0000-000000000000}"/>
          </ac:spMkLst>
        </pc:spChg>
      </pc:sldChg>
      <pc:sldChg chg="addSp modSp mod">
        <pc:chgData name="NORBEY DANILO MUÑOZ CAÑON" userId="29f64d73-8b12-4c53-a9f3-1c223397a229" providerId="ADAL" clId="{1F5455B3-21AA-4287-B8C5-F699140E8E8E}" dt="2023-04-24T16:41:52.310" v="37" actId="1076"/>
        <pc:sldMkLst>
          <pc:docMk/>
          <pc:sldMk cId="2012777000" sldId="312"/>
        </pc:sldMkLst>
        <pc:spChg chg="mod">
          <ac:chgData name="NORBEY DANILO MUÑOZ CAÑON" userId="29f64d73-8b12-4c53-a9f3-1c223397a229" providerId="ADAL" clId="{1F5455B3-21AA-4287-B8C5-F699140E8E8E}" dt="2023-04-24T16:41:52.310" v="37" actId="1076"/>
          <ac:spMkLst>
            <pc:docMk/>
            <pc:sldMk cId="2012777000" sldId="312"/>
            <ac:spMk id="192" creationId="{00000000-0000-0000-0000-000000000000}"/>
          </ac:spMkLst>
        </pc:spChg>
        <pc:picChg chg="add mod">
          <ac:chgData name="NORBEY DANILO MUÑOZ CAÑON" userId="29f64d73-8b12-4c53-a9f3-1c223397a229" providerId="ADAL" clId="{1F5455B3-21AA-4287-B8C5-F699140E8E8E}" dt="2023-04-24T16:41:28.440" v="34" actId="1076"/>
          <ac:picMkLst>
            <pc:docMk/>
            <pc:sldMk cId="2012777000" sldId="312"/>
            <ac:picMk id="3" creationId="{6B31E8B2-F0DE-247C-7E12-720217559CDB}"/>
          </ac:picMkLst>
        </pc:picChg>
      </pc:sldChg>
      <pc:sldChg chg="del">
        <pc:chgData name="NORBEY DANILO MUÑOZ CAÑON" userId="29f64d73-8b12-4c53-a9f3-1c223397a229" providerId="ADAL" clId="{1F5455B3-21AA-4287-B8C5-F699140E8E8E}" dt="2023-04-24T17:09:18.024" v="271" actId="47"/>
        <pc:sldMkLst>
          <pc:docMk/>
          <pc:sldMk cId="2213320943" sldId="314"/>
        </pc:sldMkLst>
      </pc:sldChg>
      <pc:sldChg chg="del">
        <pc:chgData name="NORBEY DANILO MUÑOZ CAÑON" userId="29f64d73-8b12-4c53-a9f3-1c223397a229" providerId="ADAL" clId="{1F5455B3-21AA-4287-B8C5-F699140E8E8E}" dt="2023-04-24T17:09:18.728" v="293" actId="47"/>
        <pc:sldMkLst>
          <pc:docMk/>
          <pc:sldMk cId="3021841683" sldId="315"/>
        </pc:sldMkLst>
      </pc:sldChg>
      <pc:sldChg chg="addSp delSp modSp add del mod">
        <pc:chgData name="NORBEY DANILO MUÑOZ CAÑON" userId="29f64d73-8b12-4c53-a9f3-1c223397a229" providerId="ADAL" clId="{1F5455B3-21AA-4287-B8C5-F699140E8E8E}" dt="2023-04-24T17:09:26.992" v="327" actId="47"/>
        <pc:sldMkLst>
          <pc:docMk/>
          <pc:sldMk cId="844426838" sldId="370"/>
        </pc:sldMkLst>
        <pc:spChg chg="add del mod">
          <ac:chgData name="NORBEY DANILO MUÑOZ CAÑON" userId="29f64d73-8b12-4c53-a9f3-1c223397a229" providerId="ADAL" clId="{1F5455B3-21AA-4287-B8C5-F699140E8E8E}" dt="2023-04-24T17:08:30.243" v="251" actId="478"/>
          <ac:spMkLst>
            <pc:docMk/>
            <pc:sldMk cId="844426838" sldId="370"/>
            <ac:spMk id="3" creationId="{A3E12F26-731D-53ED-2E1D-16D9A776A96B}"/>
          </ac:spMkLst>
        </pc:spChg>
        <pc:spChg chg="mod">
          <ac:chgData name="NORBEY DANILO MUÑOZ CAÑON" userId="29f64d73-8b12-4c53-a9f3-1c223397a229" providerId="ADAL" clId="{1F5455B3-21AA-4287-B8C5-F699140E8E8E}" dt="2023-04-24T17:08:24.467" v="249" actId="20577"/>
          <ac:spMkLst>
            <pc:docMk/>
            <pc:sldMk cId="844426838" sldId="370"/>
            <ac:spMk id="191" creationId="{00000000-0000-0000-0000-000000000000}"/>
          </ac:spMkLst>
        </pc:spChg>
        <pc:spChg chg="del">
          <ac:chgData name="NORBEY DANILO MUÑOZ CAÑON" userId="29f64d73-8b12-4c53-a9f3-1c223397a229" providerId="ADAL" clId="{1F5455B3-21AA-4287-B8C5-F699140E8E8E}" dt="2023-04-24T17:08:26.999" v="250" actId="478"/>
          <ac:spMkLst>
            <pc:docMk/>
            <pc:sldMk cId="844426838" sldId="370"/>
            <ac:spMk id="192" creationId="{00000000-0000-0000-0000-000000000000}"/>
          </ac:spMkLst>
        </pc:spChg>
        <pc:picChg chg="add mod">
          <ac:chgData name="NORBEY DANILO MUÑOZ CAÑON" userId="29f64d73-8b12-4c53-a9f3-1c223397a229" providerId="ADAL" clId="{1F5455B3-21AA-4287-B8C5-F699140E8E8E}" dt="2023-04-24T17:08:34.760" v="254" actId="1076"/>
          <ac:picMkLst>
            <pc:docMk/>
            <pc:sldMk cId="844426838" sldId="370"/>
            <ac:picMk id="5" creationId="{D44AA6DA-23F1-EDD7-A85B-5302665A1D20}"/>
          </ac:picMkLst>
        </pc:picChg>
      </pc:sldChg>
      <pc:sldChg chg="addSp modSp mod">
        <pc:chgData name="NORBEY DANILO MUÑOZ CAÑON" userId="29f64d73-8b12-4c53-a9f3-1c223397a229" providerId="ADAL" clId="{1F5455B3-21AA-4287-B8C5-F699140E8E8E}" dt="2023-04-24T16:55:26.827" v="169" actId="1076"/>
        <pc:sldMkLst>
          <pc:docMk/>
          <pc:sldMk cId="1640251976" sldId="371"/>
        </pc:sldMkLst>
        <pc:spChg chg="mod">
          <ac:chgData name="NORBEY DANILO MUÑOZ CAÑON" userId="29f64d73-8b12-4c53-a9f3-1c223397a229" providerId="ADAL" clId="{1F5455B3-21AA-4287-B8C5-F699140E8E8E}" dt="2023-04-24T16:52:49.426" v="127" actId="20577"/>
          <ac:spMkLst>
            <pc:docMk/>
            <pc:sldMk cId="1640251976" sldId="371"/>
            <ac:spMk id="191" creationId="{00000000-0000-0000-0000-000000000000}"/>
          </ac:spMkLst>
        </pc:spChg>
        <pc:spChg chg="mod">
          <ac:chgData name="NORBEY DANILO MUÑOZ CAÑON" userId="29f64d73-8b12-4c53-a9f3-1c223397a229" providerId="ADAL" clId="{1F5455B3-21AA-4287-B8C5-F699140E8E8E}" dt="2023-04-24T16:55:15.052" v="164" actId="14100"/>
          <ac:spMkLst>
            <pc:docMk/>
            <pc:sldMk cId="1640251976" sldId="371"/>
            <ac:spMk id="192" creationId="{00000000-0000-0000-0000-000000000000}"/>
          </ac:spMkLst>
        </pc:spChg>
        <pc:picChg chg="add mod">
          <ac:chgData name="NORBEY DANILO MUÑOZ CAÑON" userId="29f64d73-8b12-4c53-a9f3-1c223397a229" providerId="ADAL" clId="{1F5455B3-21AA-4287-B8C5-F699140E8E8E}" dt="2023-04-24T16:55:26.827" v="169" actId="1076"/>
          <ac:picMkLst>
            <pc:docMk/>
            <pc:sldMk cId="1640251976" sldId="371"/>
            <ac:picMk id="3" creationId="{070AAF92-E6A3-F37B-0188-16C1E1894A8B}"/>
          </ac:picMkLst>
        </pc:picChg>
      </pc:sldChg>
      <pc:sldChg chg="del">
        <pc:chgData name="NORBEY DANILO MUÑOZ CAÑON" userId="29f64d73-8b12-4c53-a9f3-1c223397a229" providerId="ADAL" clId="{1F5455B3-21AA-4287-B8C5-F699140E8E8E}" dt="2023-04-24T17:09:17.697" v="261" actId="47"/>
        <pc:sldMkLst>
          <pc:docMk/>
          <pc:sldMk cId="2669140229" sldId="374"/>
        </pc:sldMkLst>
      </pc:sldChg>
      <pc:sldChg chg="del">
        <pc:chgData name="NORBEY DANILO MUÑOZ CAÑON" userId="29f64d73-8b12-4c53-a9f3-1c223397a229" providerId="ADAL" clId="{1F5455B3-21AA-4287-B8C5-F699140E8E8E}" dt="2023-04-24T17:09:17.785" v="264" actId="47"/>
        <pc:sldMkLst>
          <pc:docMk/>
          <pc:sldMk cId="805343460" sldId="375"/>
        </pc:sldMkLst>
      </pc:sldChg>
      <pc:sldChg chg="del">
        <pc:chgData name="NORBEY DANILO MUÑOZ CAÑON" userId="29f64d73-8b12-4c53-a9f3-1c223397a229" providerId="ADAL" clId="{1F5455B3-21AA-4287-B8C5-F699140E8E8E}" dt="2023-04-24T17:09:17.862" v="266" actId="47"/>
        <pc:sldMkLst>
          <pc:docMk/>
          <pc:sldMk cId="3646398806" sldId="376"/>
        </pc:sldMkLst>
      </pc:sldChg>
      <pc:sldChg chg="del">
        <pc:chgData name="NORBEY DANILO MUÑOZ CAÑON" userId="29f64d73-8b12-4c53-a9f3-1c223397a229" providerId="ADAL" clId="{1F5455B3-21AA-4287-B8C5-F699140E8E8E}" dt="2023-04-24T17:09:17.892" v="267" actId="47"/>
        <pc:sldMkLst>
          <pc:docMk/>
          <pc:sldMk cId="4077152137" sldId="377"/>
        </pc:sldMkLst>
      </pc:sldChg>
      <pc:sldChg chg="del">
        <pc:chgData name="NORBEY DANILO MUÑOZ CAÑON" userId="29f64d73-8b12-4c53-a9f3-1c223397a229" providerId="ADAL" clId="{1F5455B3-21AA-4287-B8C5-F699140E8E8E}" dt="2023-04-24T17:09:17.961" v="269" actId="47"/>
        <pc:sldMkLst>
          <pc:docMk/>
          <pc:sldMk cId="1141441756" sldId="378"/>
        </pc:sldMkLst>
      </pc:sldChg>
      <pc:sldChg chg="del">
        <pc:chgData name="NORBEY DANILO MUÑOZ CAÑON" userId="29f64d73-8b12-4c53-a9f3-1c223397a229" providerId="ADAL" clId="{1F5455B3-21AA-4287-B8C5-F699140E8E8E}" dt="2023-04-24T17:09:17.975" v="270" actId="47"/>
        <pc:sldMkLst>
          <pc:docMk/>
          <pc:sldMk cId="1015212810" sldId="379"/>
        </pc:sldMkLst>
      </pc:sldChg>
      <pc:sldChg chg="del">
        <pc:chgData name="NORBEY DANILO MUÑOZ CAÑON" userId="29f64d73-8b12-4c53-a9f3-1c223397a229" providerId="ADAL" clId="{1F5455B3-21AA-4287-B8C5-F699140E8E8E}" dt="2023-04-24T17:09:18.076" v="273" actId="47"/>
        <pc:sldMkLst>
          <pc:docMk/>
          <pc:sldMk cId="3793310610" sldId="382"/>
        </pc:sldMkLst>
      </pc:sldChg>
      <pc:sldChg chg="del">
        <pc:chgData name="NORBEY DANILO MUÑOZ CAÑON" userId="29f64d73-8b12-4c53-a9f3-1c223397a229" providerId="ADAL" clId="{1F5455B3-21AA-4287-B8C5-F699140E8E8E}" dt="2023-04-24T17:09:17.823" v="265" actId="47"/>
        <pc:sldMkLst>
          <pc:docMk/>
          <pc:sldMk cId="368216936" sldId="384"/>
        </pc:sldMkLst>
      </pc:sldChg>
      <pc:sldChg chg="del">
        <pc:chgData name="NORBEY DANILO MUÑOZ CAÑON" userId="29f64d73-8b12-4c53-a9f3-1c223397a229" providerId="ADAL" clId="{1F5455B3-21AA-4287-B8C5-F699140E8E8E}" dt="2023-04-24T17:09:18.157" v="275" actId="47"/>
        <pc:sldMkLst>
          <pc:docMk/>
          <pc:sldMk cId="3716594045" sldId="401"/>
        </pc:sldMkLst>
      </pc:sldChg>
      <pc:sldChg chg="del">
        <pc:chgData name="NORBEY DANILO MUÑOZ CAÑON" userId="29f64d73-8b12-4c53-a9f3-1c223397a229" providerId="ADAL" clId="{1F5455B3-21AA-4287-B8C5-F699140E8E8E}" dt="2023-04-24T17:09:18.189" v="276" actId="47"/>
        <pc:sldMkLst>
          <pc:docMk/>
          <pc:sldMk cId="252319950" sldId="402"/>
        </pc:sldMkLst>
      </pc:sldChg>
      <pc:sldChg chg="del">
        <pc:chgData name="NORBEY DANILO MUÑOZ CAÑON" userId="29f64d73-8b12-4c53-a9f3-1c223397a229" providerId="ADAL" clId="{1F5455B3-21AA-4287-B8C5-F699140E8E8E}" dt="2023-04-24T17:09:18.221" v="277" actId="47"/>
        <pc:sldMkLst>
          <pc:docMk/>
          <pc:sldMk cId="1921996818" sldId="403"/>
        </pc:sldMkLst>
      </pc:sldChg>
      <pc:sldChg chg="del">
        <pc:chgData name="NORBEY DANILO MUÑOZ CAÑON" userId="29f64d73-8b12-4c53-a9f3-1c223397a229" providerId="ADAL" clId="{1F5455B3-21AA-4287-B8C5-F699140E8E8E}" dt="2023-04-24T17:09:18.255" v="278" actId="47"/>
        <pc:sldMkLst>
          <pc:docMk/>
          <pc:sldMk cId="3187088026" sldId="404"/>
        </pc:sldMkLst>
      </pc:sldChg>
      <pc:sldChg chg="del">
        <pc:chgData name="NORBEY DANILO MUÑOZ CAÑON" userId="29f64d73-8b12-4c53-a9f3-1c223397a229" providerId="ADAL" clId="{1F5455B3-21AA-4287-B8C5-F699140E8E8E}" dt="2023-04-24T17:09:18.283" v="279" actId="47"/>
        <pc:sldMkLst>
          <pc:docMk/>
          <pc:sldMk cId="745415457" sldId="405"/>
        </pc:sldMkLst>
      </pc:sldChg>
      <pc:sldChg chg="del">
        <pc:chgData name="NORBEY DANILO MUÑOZ CAÑON" userId="29f64d73-8b12-4c53-a9f3-1c223397a229" providerId="ADAL" clId="{1F5455B3-21AA-4287-B8C5-F699140E8E8E}" dt="2023-04-24T17:09:18.352" v="281" actId="47"/>
        <pc:sldMkLst>
          <pc:docMk/>
          <pc:sldMk cId="3733973510" sldId="406"/>
        </pc:sldMkLst>
      </pc:sldChg>
      <pc:sldChg chg="del">
        <pc:chgData name="NORBEY DANILO MUÑOZ CAÑON" userId="29f64d73-8b12-4c53-a9f3-1c223397a229" providerId="ADAL" clId="{1F5455B3-21AA-4287-B8C5-F699140E8E8E}" dt="2023-04-24T17:09:18.767" v="294" actId="47"/>
        <pc:sldMkLst>
          <pc:docMk/>
          <pc:sldMk cId="2873070779" sldId="407"/>
        </pc:sldMkLst>
      </pc:sldChg>
      <pc:sldChg chg="del">
        <pc:chgData name="NORBEY DANILO MUÑOZ CAÑON" userId="29f64d73-8b12-4c53-a9f3-1c223397a229" providerId="ADAL" clId="{1F5455B3-21AA-4287-B8C5-F699140E8E8E}" dt="2023-04-24T17:09:18.866" v="297" actId="47"/>
        <pc:sldMkLst>
          <pc:docMk/>
          <pc:sldMk cId="1981457109" sldId="408"/>
        </pc:sldMkLst>
      </pc:sldChg>
      <pc:sldChg chg="del">
        <pc:chgData name="NORBEY DANILO MUÑOZ CAÑON" userId="29f64d73-8b12-4c53-a9f3-1c223397a229" providerId="ADAL" clId="{1F5455B3-21AA-4287-B8C5-F699140E8E8E}" dt="2023-04-24T17:09:19.971" v="303" actId="47"/>
        <pc:sldMkLst>
          <pc:docMk/>
          <pc:sldMk cId="3162790329" sldId="409"/>
        </pc:sldMkLst>
      </pc:sldChg>
      <pc:sldChg chg="modSp mod">
        <pc:chgData name="NORBEY DANILO MUÑOZ CAÑON" userId="29f64d73-8b12-4c53-a9f3-1c223397a229" providerId="ADAL" clId="{1F5455B3-21AA-4287-B8C5-F699140E8E8E}" dt="2023-04-24T16:49:33.599" v="48" actId="113"/>
        <pc:sldMkLst>
          <pc:docMk/>
          <pc:sldMk cId="2396993786" sldId="440"/>
        </pc:sldMkLst>
        <pc:spChg chg="mod">
          <ac:chgData name="NORBEY DANILO MUÑOZ CAÑON" userId="29f64d73-8b12-4c53-a9f3-1c223397a229" providerId="ADAL" clId="{1F5455B3-21AA-4287-B8C5-F699140E8E8E}" dt="2023-04-24T16:49:33.599" v="48" actId="113"/>
          <ac:spMkLst>
            <pc:docMk/>
            <pc:sldMk cId="2396993786" sldId="440"/>
            <ac:spMk id="192" creationId="{00000000-0000-0000-0000-000000000000}"/>
          </ac:spMkLst>
        </pc:spChg>
      </pc:sldChg>
      <pc:sldChg chg="modSp mod">
        <pc:chgData name="NORBEY DANILO MUÑOZ CAÑON" userId="29f64d73-8b12-4c53-a9f3-1c223397a229" providerId="ADAL" clId="{1F5455B3-21AA-4287-B8C5-F699140E8E8E}" dt="2023-04-24T16:50:52.548" v="74" actId="20577"/>
        <pc:sldMkLst>
          <pc:docMk/>
          <pc:sldMk cId="2040398693" sldId="441"/>
        </pc:sldMkLst>
        <pc:spChg chg="mod">
          <ac:chgData name="NORBEY DANILO MUÑOZ CAÑON" userId="29f64d73-8b12-4c53-a9f3-1c223397a229" providerId="ADAL" clId="{1F5455B3-21AA-4287-B8C5-F699140E8E8E}" dt="2023-04-24T16:49:44.453" v="60" actId="20577"/>
          <ac:spMkLst>
            <pc:docMk/>
            <pc:sldMk cId="2040398693" sldId="441"/>
            <ac:spMk id="191" creationId="{00000000-0000-0000-0000-000000000000}"/>
          </ac:spMkLst>
        </pc:spChg>
        <pc:spChg chg="mod">
          <ac:chgData name="NORBEY DANILO MUÑOZ CAÑON" userId="29f64d73-8b12-4c53-a9f3-1c223397a229" providerId="ADAL" clId="{1F5455B3-21AA-4287-B8C5-F699140E8E8E}" dt="2023-04-24T16:50:52.548" v="74" actId="20577"/>
          <ac:spMkLst>
            <pc:docMk/>
            <pc:sldMk cId="2040398693" sldId="441"/>
            <ac:spMk id="192" creationId="{00000000-0000-0000-0000-000000000000}"/>
          </ac:spMkLst>
        </pc:spChg>
      </pc:sldChg>
      <pc:sldChg chg="modSp mod">
        <pc:chgData name="NORBEY DANILO MUÑOZ CAÑON" userId="29f64d73-8b12-4c53-a9f3-1c223397a229" providerId="ADAL" clId="{1F5455B3-21AA-4287-B8C5-F699140E8E8E}" dt="2023-04-24T16:51:22.457" v="101"/>
        <pc:sldMkLst>
          <pc:docMk/>
          <pc:sldMk cId="1319753378" sldId="442"/>
        </pc:sldMkLst>
        <pc:spChg chg="mod">
          <ac:chgData name="NORBEY DANILO MUÑOZ CAÑON" userId="29f64d73-8b12-4c53-a9f3-1c223397a229" providerId="ADAL" clId="{1F5455B3-21AA-4287-B8C5-F699140E8E8E}" dt="2023-04-24T16:51:12.568" v="100" actId="20577"/>
          <ac:spMkLst>
            <pc:docMk/>
            <pc:sldMk cId="1319753378" sldId="442"/>
            <ac:spMk id="191" creationId="{00000000-0000-0000-0000-000000000000}"/>
          </ac:spMkLst>
        </pc:spChg>
        <pc:spChg chg="mod">
          <ac:chgData name="NORBEY DANILO MUÑOZ CAÑON" userId="29f64d73-8b12-4c53-a9f3-1c223397a229" providerId="ADAL" clId="{1F5455B3-21AA-4287-B8C5-F699140E8E8E}" dt="2023-04-24T16:51:22.457" v="101"/>
          <ac:spMkLst>
            <pc:docMk/>
            <pc:sldMk cId="1319753378" sldId="442"/>
            <ac:spMk id="192" creationId="{00000000-0000-0000-0000-000000000000}"/>
          </ac:spMkLst>
        </pc:spChg>
      </pc:sldChg>
      <pc:sldChg chg="modSp mod">
        <pc:chgData name="NORBEY DANILO MUÑOZ CAÑON" userId="29f64d73-8b12-4c53-a9f3-1c223397a229" providerId="ADAL" clId="{1F5455B3-21AA-4287-B8C5-F699140E8E8E}" dt="2023-04-24T16:53:29.515" v="163" actId="14100"/>
        <pc:sldMkLst>
          <pc:docMk/>
          <pc:sldMk cId="465777885" sldId="443"/>
        </pc:sldMkLst>
        <pc:spChg chg="mod">
          <ac:chgData name="NORBEY DANILO MUÑOZ CAÑON" userId="29f64d73-8b12-4c53-a9f3-1c223397a229" providerId="ADAL" clId="{1F5455B3-21AA-4287-B8C5-F699140E8E8E}" dt="2023-04-24T16:53:16.791" v="161" actId="20577"/>
          <ac:spMkLst>
            <pc:docMk/>
            <pc:sldMk cId="465777885" sldId="443"/>
            <ac:spMk id="191" creationId="{00000000-0000-0000-0000-000000000000}"/>
          </ac:spMkLst>
        </pc:spChg>
        <pc:spChg chg="mod">
          <ac:chgData name="NORBEY DANILO MUÑOZ CAÑON" userId="29f64d73-8b12-4c53-a9f3-1c223397a229" providerId="ADAL" clId="{1F5455B3-21AA-4287-B8C5-F699140E8E8E}" dt="2023-04-24T16:53:29.515" v="163" actId="14100"/>
          <ac:spMkLst>
            <pc:docMk/>
            <pc:sldMk cId="465777885" sldId="443"/>
            <ac:spMk id="192" creationId="{00000000-0000-0000-0000-000000000000}"/>
          </ac:spMkLst>
        </pc:spChg>
      </pc:sldChg>
      <pc:sldChg chg="modSp mod">
        <pc:chgData name="NORBEY DANILO MUÑOZ CAÑON" userId="29f64d73-8b12-4c53-a9f3-1c223397a229" providerId="ADAL" clId="{1F5455B3-21AA-4287-B8C5-F699140E8E8E}" dt="2023-04-24T17:04:54.407" v="220"/>
        <pc:sldMkLst>
          <pc:docMk/>
          <pc:sldMk cId="2899726592" sldId="444"/>
        </pc:sldMkLst>
        <pc:spChg chg="mod">
          <ac:chgData name="NORBEY DANILO MUÑOZ CAÑON" userId="29f64d73-8b12-4c53-a9f3-1c223397a229" providerId="ADAL" clId="{1F5455B3-21AA-4287-B8C5-F699140E8E8E}" dt="2023-04-24T17:04:50.197" v="219" actId="20577"/>
          <ac:spMkLst>
            <pc:docMk/>
            <pc:sldMk cId="2899726592" sldId="444"/>
            <ac:spMk id="191" creationId="{00000000-0000-0000-0000-000000000000}"/>
          </ac:spMkLst>
        </pc:spChg>
        <pc:spChg chg="mod">
          <ac:chgData name="NORBEY DANILO MUÑOZ CAÑON" userId="29f64d73-8b12-4c53-a9f3-1c223397a229" providerId="ADAL" clId="{1F5455B3-21AA-4287-B8C5-F699140E8E8E}" dt="2023-04-24T17:04:54.407" v="220"/>
          <ac:spMkLst>
            <pc:docMk/>
            <pc:sldMk cId="2899726592" sldId="444"/>
            <ac:spMk id="192" creationId="{00000000-0000-0000-0000-000000000000}"/>
          </ac:spMkLst>
        </pc:spChg>
      </pc:sldChg>
      <pc:sldChg chg="del">
        <pc:chgData name="NORBEY DANILO MUÑOZ CAÑON" userId="29f64d73-8b12-4c53-a9f3-1c223397a229" providerId="ADAL" clId="{1F5455B3-21AA-4287-B8C5-F699140E8E8E}" dt="2023-04-24T17:09:16.577" v="255" actId="47"/>
        <pc:sldMkLst>
          <pc:docMk/>
          <pc:sldMk cId="712502810" sldId="445"/>
        </pc:sldMkLst>
      </pc:sldChg>
      <pc:sldChg chg="del">
        <pc:chgData name="NORBEY DANILO MUÑOZ CAÑON" userId="29f64d73-8b12-4c53-a9f3-1c223397a229" providerId="ADAL" clId="{1F5455B3-21AA-4287-B8C5-F699140E8E8E}" dt="2023-04-24T17:09:17.038" v="256" actId="47"/>
        <pc:sldMkLst>
          <pc:docMk/>
          <pc:sldMk cId="871564587" sldId="446"/>
        </pc:sldMkLst>
      </pc:sldChg>
      <pc:sldChg chg="del">
        <pc:chgData name="NORBEY DANILO MUÑOZ CAÑON" userId="29f64d73-8b12-4c53-a9f3-1c223397a229" providerId="ADAL" clId="{1F5455B3-21AA-4287-B8C5-F699140E8E8E}" dt="2023-04-24T17:09:17.563" v="257" actId="47"/>
        <pc:sldMkLst>
          <pc:docMk/>
          <pc:sldMk cId="430135910" sldId="447"/>
        </pc:sldMkLst>
      </pc:sldChg>
      <pc:sldChg chg="del">
        <pc:chgData name="NORBEY DANILO MUÑOZ CAÑON" userId="29f64d73-8b12-4c53-a9f3-1c223397a229" providerId="ADAL" clId="{1F5455B3-21AA-4287-B8C5-F699140E8E8E}" dt="2023-04-24T17:09:17.591" v="258" actId="47"/>
        <pc:sldMkLst>
          <pc:docMk/>
          <pc:sldMk cId="143351818" sldId="448"/>
        </pc:sldMkLst>
      </pc:sldChg>
      <pc:sldChg chg="del">
        <pc:chgData name="NORBEY DANILO MUÑOZ CAÑON" userId="29f64d73-8b12-4c53-a9f3-1c223397a229" providerId="ADAL" clId="{1F5455B3-21AA-4287-B8C5-F699140E8E8E}" dt="2023-04-24T17:09:17.628" v="259" actId="47"/>
        <pc:sldMkLst>
          <pc:docMk/>
          <pc:sldMk cId="3394447910" sldId="449"/>
        </pc:sldMkLst>
      </pc:sldChg>
      <pc:sldChg chg="del">
        <pc:chgData name="NORBEY DANILO MUÑOZ CAÑON" userId="29f64d73-8b12-4c53-a9f3-1c223397a229" providerId="ADAL" clId="{1F5455B3-21AA-4287-B8C5-F699140E8E8E}" dt="2023-04-24T17:09:17.657" v="260" actId="47"/>
        <pc:sldMkLst>
          <pc:docMk/>
          <pc:sldMk cId="1099194858" sldId="450"/>
        </pc:sldMkLst>
      </pc:sldChg>
      <pc:sldChg chg="del">
        <pc:chgData name="NORBEY DANILO MUÑOZ CAÑON" userId="29f64d73-8b12-4c53-a9f3-1c223397a229" providerId="ADAL" clId="{1F5455B3-21AA-4287-B8C5-F699140E8E8E}" dt="2023-04-24T17:09:17.730" v="262" actId="47"/>
        <pc:sldMkLst>
          <pc:docMk/>
          <pc:sldMk cId="2206738265" sldId="451"/>
        </pc:sldMkLst>
      </pc:sldChg>
      <pc:sldChg chg="del">
        <pc:chgData name="NORBEY DANILO MUÑOZ CAÑON" userId="29f64d73-8b12-4c53-a9f3-1c223397a229" providerId="ADAL" clId="{1F5455B3-21AA-4287-B8C5-F699140E8E8E}" dt="2023-04-24T17:09:17.755" v="263" actId="47"/>
        <pc:sldMkLst>
          <pc:docMk/>
          <pc:sldMk cId="2675091381" sldId="452"/>
        </pc:sldMkLst>
      </pc:sldChg>
      <pc:sldChg chg="del">
        <pc:chgData name="NORBEY DANILO MUÑOZ CAÑON" userId="29f64d73-8b12-4c53-a9f3-1c223397a229" providerId="ADAL" clId="{1F5455B3-21AA-4287-B8C5-F699140E8E8E}" dt="2023-04-24T17:09:17.914" v="268" actId="47"/>
        <pc:sldMkLst>
          <pc:docMk/>
          <pc:sldMk cId="1468133249" sldId="453"/>
        </pc:sldMkLst>
      </pc:sldChg>
      <pc:sldChg chg="del">
        <pc:chgData name="NORBEY DANILO MUÑOZ CAÑON" userId="29f64d73-8b12-4c53-a9f3-1c223397a229" providerId="ADAL" clId="{1F5455B3-21AA-4287-B8C5-F699140E8E8E}" dt="2023-04-24T17:09:18.111" v="274" actId="47"/>
        <pc:sldMkLst>
          <pc:docMk/>
          <pc:sldMk cId="1992551039" sldId="454"/>
        </pc:sldMkLst>
      </pc:sldChg>
      <pc:sldChg chg="del">
        <pc:chgData name="NORBEY DANILO MUÑOZ CAÑON" userId="29f64d73-8b12-4c53-a9f3-1c223397a229" providerId="ADAL" clId="{1F5455B3-21AA-4287-B8C5-F699140E8E8E}" dt="2023-04-24T17:09:18.314" v="280" actId="47"/>
        <pc:sldMkLst>
          <pc:docMk/>
          <pc:sldMk cId="616570728" sldId="455"/>
        </pc:sldMkLst>
      </pc:sldChg>
      <pc:sldChg chg="del">
        <pc:chgData name="NORBEY DANILO MUÑOZ CAÑON" userId="29f64d73-8b12-4c53-a9f3-1c223397a229" providerId="ADAL" clId="{1F5455B3-21AA-4287-B8C5-F699140E8E8E}" dt="2023-04-24T17:09:18.371" v="282" actId="47"/>
        <pc:sldMkLst>
          <pc:docMk/>
          <pc:sldMk cId="1692382255" sldId="456"/>
        </pc:sldMkLst>
      </pc:sldChg>
      <pc:sldChg chg="del">
        <pc:chgData name="NORBEY DANILO MUÑOZ CAÑON" userId="29f64d73-8b12-4c53-a9f3-1c223397a229" providerId="ADAL" clId="{1F5455B3-21AA-4287-B8C5-F699140E8E8E}" dt="2023-04-24T17:09:18.402" v="283" actId="47"/>
        <pc:sldMkLst>
          <pc:docMk/>
          <pc:sldMk cId="1309980853" sldId="457"/>
        </pc:sldMkLst>
      </pc:sldChg>
      <pc:sldChg chg="del">
        <pc:chgData name="NORBEY DANILO MUÑOZ CAÑON" userId="29f64d73-8b12-4c53-a9f3-1c223397a229" providerId="ADAL" clId="{1F5455B3-21AA-4287-B8C5-F699140E8E8E}" dt="2023-04-24T17:09:18.436" v="284" actId="47"/>
        <pc:sldMkLst>
          <pc:docMk/>
          <pc:sldMk cId="3620695112" sldId="458"/>
        </pc:sldMkLst>
      </pc:sldChg>
      <pc:sldChg chg="del">
        <pc:chgData name="NORBEY DANILO MUÑOZ CAÑON" userId="29f64d73-8b12-4c53-a9f3-1c223397a229" providerId="ADAL" clId="{1F5455B3-21AA-4287-B8C5-F699140E8E8E}" dt="2023-04-24T17:09:18.464" v="285" actId="47"/>
        <pc:sldMkLst>
          <pc:docMk/>
          <pc:sldMk cId="3254625363" sldId="459"/>
        </pc:sldMkLst>
      </pc:sldChg>
      <pc:sldChg chg="del">
        <pc:chgData name="NORBEY DANILO MUÑOZ CAÑON" userId="29f64d73-8b12-4c53-a9f3-1c223397a229" providerId="ADAL" clId="{1F5455B3-21AA-4287-B8C5-F699140E8E8E}" dt="2023-04-24T17:09:18.506" v="286" actId="47"/>
        <pc:sldMkLst>
          <pc:docMk/>
          <pc:sldMk cId="338739404" sldId="460"/>
        </pc:sldMkLst>
      </pc:sldChg>
      <pc:sldChg chg="del">
        <pc:chgData name="NORBEY DANILO MUÑOZ CAÑON" userId="29f64d73-8b12-4c53-a9f3-1c223397a229" providerId="ADAL" clId="{1F5455B3-21AA-4287-B8C5-F699140E8E8E}" dt="2023-04-24T17:09:18.536" v="287" actId="47"/>
        <pc:sldMkLst>
          <pc:docMk/>
          <pc:sldMk cId="1182209046" sldId="461"/>
        </pc:sldMkLst>
      </pc:sldChg>
      <pc:sldChg chg="del">
        <pc:chgData name="NORBEY DANILO MUÑOZ CAÑON" userId="29f64d73-8b12-4c53-a9f3-1c223397a229" providerId="ADAL" clId="{1F5455B3-21AA-4287-B8C5-F699140E8E8E}" dt="2023-04-24T17:09:18.563" v="288" actId="47"/>
        <pc:sldMkLst>
          <pc:docMk/>
          <pc:sldMk cId="2767142484" sldId="462"/>
        </pc:sldMkLst>
      </pc:sldChg>
      <pc:sldChg chg="del">
        <pc:chgData name="NORBEY DANILO MUÑOZ CAÑON" userId="29f64d73-8b12-4c53-a9f3-1c223397a229" providerId="ADAL" clId="{1F5455B3-21AA-4287-B8C5-F699140E8E8E}" dt="2023-04-24T17:09:18.602" v="289" actId="47"/>
        <pc:sldMkLst>
          <pc:docMk/>
          <pc:sldMk cId="1541497288" sldId="463"/>
        </pc:sldMkLst>
      </pc:sldChg>
      <pc:sldChg chg="del">
        <pc:chgData name="NORBEY DANILO MUÑOZ CAÑON" userId="29f64d73-8b12-4c53-a9f3-1c223397a229" providerId="ADAL" clId="{1F5455B3-21AA-4287-B8C5-F699140E8E8E}" dt="2023-04-24T17:09:18.639" v="290" actId="47"/>
        <pc:sldMkLst>
          <pc:docMk/>
          <pc:sldMk cId="1008204433" sldId="464"/>
        </pc:sldMkLst>
      </pc:sldChg>
      <pc:sldChg chg="del">
        <pc:chgData name="NORBEY DANILO MUÑOZ CAÑON" userId="29f64d73-8b12-4c53-a9f3-1c223397a229" providerId="ADAL" clId="{1F5455B3-21AA-4287-B8C5-F699140E8E8E}" dt="2023-04-24T17:09:18.667" v="291" actId="47"/>
        <pc:sldMkLst>
          <pc:docMk/>
          <pc:sldMk cId="2743383641" sldId="465"/>
        </pc:sldMkLst>
      </pc:sldChg>
      <pc:sldChg chg="del">
        <pc:chgData name="NORBEY DANILO MUÑOZ CAÑON" userId="29f64d73-8b12-4c53-a9f3-1c223397a229" providerId="ADAL" clId="{1F5455B3-21AA-4287-B8C5-F699140E8E8E}" dt="2023-04-24T17:09:18.811" v="295" actId="47"/>
        <pc:sldMkLst>
          <pc:docMk/>
          <pc:sldMk cId="825561375" sldId="466"/>
        </pc:sldMkLst>
      </pc:sldChg>
      <pc:sldChg chg="del">
        <pc:chgData name="NORBEY DANILO MUÑOZ CAÑON" userId="29f64d73-8b12-4c53-a9f3-1c223397a229" providerId="ADAL" clId="{1F5455B3-21AA-4287-B8C5-F699140E8E8E}" dt="2023-04-24T17:09:18.908" v="298" actId="47"/>
        <pc:sldMkLst>
          <pc:docMk/>
          <pc:sldMk cId="1777954559" sldId="467"/>
        </pc:sldMkLst>
      </pc:sldChg>
      <pc:sldChg chg="del">
        <pc:chgData name="NORBEY DANILO MUÑOZ CAÑON" userId="29f64d73-8b12-4c53-a9f3-1c223397a229" providerId="ADAL" clId="{1F5455B3-21AA-4287-B8C5-F699140E8E8E}" dt="2023-04-24T17:09:18.931" v="299" actId="47"/>
        <pc:sldMkLst>
          <pc:docMk/>
          <pc:sldMk cId="379525458" sldId="468"/>
        </pc:sldMkLst>
      </pc:sldChg>
      <pc:sldChg chg="del">
        <pc:chgData name="NORBEY DANILO MUÑOZ CAÑON" userId="29f64d73-8b12-4c53-a9f3-1c223397a229" providerId="ADAL" clId="{1F5455B3-21AA-4287-B8C5-F699140E8E8E}" dt="2023-04-24T17:09:18.840" v="296" actId="47"/>
        <pc:sldMkLst>
          <pc:docMk/>
          <pc:sldMk cId="1265891316" sldId="469"/>
        </pc:sldMkLst>
      </pc:sldChg>
      <pc:sldChg chg="del">
        <pc:chgData name="NORBEY DANILO MUÑOZ CAÑON" userId="29f64d73-8b12-4c53-a9f3-1c223397a229" providerId="ADAL" clId="{1F5455B3-21AA-4287-B8C5-F699140E8E8E}" dt="2023-04-24T17:09:19.465" v="300" actId="47"/>
        <pc:sldMkLst>
          <pc:docMk/>
          <pc:sldMk cId="67545044" sldId="470"/>
        </pc:sldMkLst>
      </pc:sldChg>
      <pc:sldChg chg="del">
        <pc:chgData name="NORBEY DANILO MUÑOZ CAÑON" userId="29f64d73-8b12-4c53-a9f3-1c223397a229" providerId="ADAL" clId="{1F5455B3-21AA-4287-B8C5-F699140E8E8E}" dt="2023-04-24T17:09:19.628" v="301" actId="47"/>
        <pc:sldMkLst>
          <pc:docMk/>
          <pc:sldMk cId="2094996197" sldId="471"/>
        </pc:sldMkLst>
      </pc:sldChg>
      <pc:sldChg chg="del">
        <pc:chgData name="NORBEY DANILO MUÑOZ CAÑON" userId="29f64d73-8b12-4c53-a9f3-1c223397a229" providerId="ADAL" clId="{1F5455B3-21AA-4287-B8C5-F699140E8E8E}" dt="2023-04-24T17:09:20.151" v="304" actId="47"/>
        <pc:sldMkLst>
          <pc:docMk/>
          <pc:sldMk cId="3219906968" sldId="472"/>
        </pc:sldMkLst>
      </pc:sldChg>
      <pc:sldChg chg="del">
        <pc:chgData name="NORBEY DANILO MUÑOZ CAÑON" userId="29f64d73-8b12-4c53-a9f3-1c223397a229" providerId="ADAL" clId="{1F5455B3-21AA-4287-B8C5-F699140E8E8E}" dt="2023-04-24T17:09:20.684" v="307" actId="47"/>
        <pc:sldMkLst>
          <pc:docMk/>
          <pc:sldMk cId="3994442401" sldId="473"/>
        </pc:sldMkLst>
      </pc:sldChg>
      <pc:sldChg chg="del">
        <pc:chgData name="NORBEY DANILO MUÑOZ CAÑON" userId="29f64d73-8b12-4c53-a9f3-1c223397a229" providerId="ADAL" clId="{1F5455B3-21AA-4287-B8C5-F699140E8E8E}" dt="2023-04-24T17:09:20.322" v="305" actId="47"/>
        <pc:sldMkLst>
          <pc:docMk/>
          <pc:sldMk cId="4058620435" sldId="474"/>
        </pc:sldMkLst>
      </pc:sldChg>
      <pc:sldChg chg="del">
        <pc:chgData name="NORBEY DANILO MUÑOZ CAÑON" userId="29f64d73-8b12-4c53-a9f3-1c223397a229" providerId="ADAL" clId="{1F5455B3-21AA-4287-B8C5-F699140E8E8E}" dt="2023-04-24T17:09:20.510" v="306" actId="47"/>
        <pc:sldMkLst>
          <pc:docMk/>
          <pc:sldMk cId="2477531075" sldId="475"/>
        </pc:sldMkLst>
      </pc:sldChg>
      <pc:sldChg chg="del">
        <pc:chgData name="NORBEY DANILO MUÑOZ CAÑON" userId="29f64d73-8b12-4c53-a9f3-1c223397a229" providerId="ADAL" clId="{1F5455B3-21AA-4287-B8C5-F699140E8E8E}" dt="2023-04-24T17:09:20.868" v="308" actId="47"/>
        <pc:sldMkLst>
          <pc:docMk/>
          <pc:sldMk cId="3414734678" sldId="476"/>
        </pc:sldMkLst>
      </pc:sldChg>
      <pc:sldChg chg="del">
        <pc:chgData name="NORBEY DANILO MUÑOZ CAÑON" userId="29f64d73-8b12-4c53-a9f3-1c223397a229" providerId="ADAL" clId="{1F5455B3-21AA-4287-B8C5-F699140E8E8E}" dt="2023-04-24T17:09:19.804" v="302" actId="47"/>
        <pc:sldMkLst>
          <pc:docMk/>
          <pc:sldMk cId="1849886284" sldId="477"/>
        </pc:sldMkLst>
      </pc:sldChg>
      <pc:sldChg chg="del">
        <pc:chgData name="NORBEY DANILO MUÑOZ CAÑON" userId="29f64d73-8b12-4c53-a9f3-1c223397a229" providerId="ADAL" clId="{1F5455B3-21AA-4287-B8C5-F699140E8E8E}" dt="2023-04-24T17:09:21.076" v="309" actId="47"/>
        <pc:sldMkLst>
          <pc:docMk/>
          <pc:sldMk cId="2970221513" sldId="478"/>
        </pc:sldMkLst>
      </pc:sldChg>
      <pc:sldChg chg="del">
        <pc:chgData name="NORBEY DANILO MUÑOZ CAÑON" userId="29f64d73-8b12-4c53-a9f3-1c223397a229" providerId="ADAL" clId="{1F5455B3-21AA-4287-B8C5-F699140E8E8E}" dt="2023-04-24T17:09:21.237" v="310" actId="47"/>
        <pc:sldMkLst>
          <pc:docMk/>
          <pc:sldMk cId="3800096632" sldId="479"/>
        </pc:sldMkLst>
      </pc:sldChg>
      <pc:sldChg chg="del">
        <pc:chgData name="NORBEY DANILO MUÑOZ CAÑON" userId="29f64d73-8b12-4c53-a9f3-1c223397a229" providerId="ADAL" clId="{1F5455B3-21AA-4287-B8C5-F699140E8E8E}" dt="2023-04-24T17:09:21.453" v="311" actId="47"/>
        <pc:sldMkLst>
          <pc:docMk/>
          <pc:sldMk cId="2125393232" sldId="481"/>
        </pc:sldMkLst>
      </pc:sldChg>
      <pc:sldChg chg="del">
        <pc:chgData name="NORBEY DANILO MUÑOZ CAÑON" userId="29f64d73-8b12-4c53-a9f3-1c223397a229" providerId="ADAL" clId="{1F5455B3-21AA-4287-B8C5-F699140E8E8E}" dt="2023-04-24T17:09:22.127" v="312" actId="47"/>
        <pc:sldMkLst>
          <pc:docMk/>
          <pc:sldMk cId="2681236848" sldId="482"/>
        </pc:sldMkLst>
      </pc:sldChg>
      <pc:sldChg chg="del">
        <pc:chgData name="NORBEY DANILO MUÑOZ CAÑON" userId="29f64d73-8b12-4c53-a9f3-1c223397a229" providerId="ADAL" clId="{1F5455B3-21AA-4287-B8C5-F699140E8E8E}" dt="2023-04-24T17:09:22.287" v="313" actId="47"/>
        <pc:sldMkLst>
          <pc:docMk/>
          <pc:sldMk cId="368727678" sldId="483"/>
        </pc:sldMkLst>
      </pc:sldChg>
      <pc:sldChg chg="del">
        <pc:chgData name="NORBEY DANILO MUÑOZ CAÑON" userId="29f64d73-8b12-4c53-a9f3-1c223397a229" providerId="ADAL" clId="{1F5455B3-21AA-4287-B8C5-F699140E8E8E}" dt="2023-04-24T17:09:22.463" v="314" actId="47"/>
        <pc:sldMkLst>
          <pc:docMk/>
          <pc:sldMk cId="1421072029" sldId="484"/>
        </pc:sldMkLst>
      </pc:sldChg>
      <pc:sldChg chg="del">
        <pc:chgData name="NORBEY DANILO MUÑOZ CAÑON" userId="29f64d73-8b12-4c53-a9f3-1c223397a229" providerId="ADAL" clId="{1F5455B3-21AA-4287-B8C5-F699140E8E8E}" dt="2023-04-24T17:09:22.654" v="315" actId="47"/>
        <pc:sldMkLst>
          <pc:docMk/>
          <pc:sldMk cId="2931684484" sldId="485"/>
        </pc:sldMkLst>
      </pc:sldChg>
      <pc:sldChg chg="del">
        <pc:chgData name="NORBEY DANILO MUÑOZ CAÑON" userId="29f64d73-8b12-4c53-a9f3-1c223397a229" providerId="ADAL" clId="{1F5455B3-21AA-4287-B8C5-F699140E8E8E}" dt="2023-04-24T17:09:22.833" v="316" actId="47"/>
        <pc:sldMkLst>
          <pc:docMk/>
          <pc:sldMk cId="3043125222" sldId="486"/>
        </pc:sldMkLst>
      </pc:sldChg>
      <pc:sldChg chg="del">
        <pc:chgData name="NORBEY DANILO MUÑOZ CAÑON" userId="29f64d73-8b12-4c53-a9f3-1c223397a229" providerId="ADAL" clId="{1F5455B3-21AA-4287-B8C5-F699140E8E8E}" dt="2023-04-24T17:09:23.015" v="317" actId="47"/>
        <pc:sldMkLst>
          <pc:docMk/>
          <pc:sldMk cId="4259058158" sldId="487"/>
        </pc:sldMkLst>
      </pc:sldChg>
      <pc:sldChg chg="del">
        <pc:chgData name="NORBEY DANILO MUÑOZ CAÑON" userId="29f64d73-8b12-4c53-a9f3-1c223397a229" providerId="ADAL" clId="{1F5455B3-21AA-4287-B8C5-F699140E8E8E}" dt="2023-04-24T17:09:23.186" v="318" actId="47"/>
        <pc:sldMkLst>
          <pc:docMk/>
          <pc:sldMk cId="780527969" sldId="488"/>
        </pc:sldMkLst>
      </pc:sldChg>
      <pc:sldChg chg="del">
        <pc:chgData name="NORBEY DANILO MUÑOZ CAÑON" userId="29f64d73-8b12-4c53-a9f3-1c223397a229" providerId="ADAL" clId="{1F5455B3-21AA-4287-B8C5-F699140E8E8E}" dt="2023-04-24T17:09:23.350" v="319" actId="47"/>
        <pc:sldMkLst>
          <pc:docMk/>
          <pc:sldMk cId="3155870452" sldId="489"/>
        </pc:sldMkLst>
      </pc:sldChg>
      <pc:sldChg chg="del">
        <pc:chgData name="NORBEY DANILO MUÑOZ CAÑON" userId="29f64d73-8b12-4c53-a9f3-1c223397a229" providerId="ADAL" clId="{1F5455B3-21AA-4287-B8C5-F699140E8E8E}" dt="2023-04-24T17:09:23.552" v="320" actId="47"/>
        <pc:sldMkLst>
          <pc:docMk/>
          <pc:sldMk cId="104330212" sldId="490"/>
        </pc:sldMkLst>
      </pc:sldChg>
      <pc:sldChg chg="del">
        <pc:chgData name="NORBEY DANILO MUÑOZ CAÑON" userId="29f64d73-8b12-4c53-a9f3-1c223397a229" providerId="ADAL" clId="{1F5455B3-21AA-4287-B8C5-F699140E8E8E}" dt="2023-04-24T17:09:23.731" v="321" actId="47"/>
        <pc:sldMkLst>
          <pc:docMk/>
          <pc:sldMk cId="4277809673" sldId="491"/>
        </pc:sldMkLst>
      </pc:sldChg>
      <pc:sldChg chg="del">
        <pc:chgData name="NORBEY DANILO MUÑOZ CAÑON" userId="29f64d73-8b12-4c53-a9f3-1c223397a229" providerId="ADAL" clId="{1F5455B3-21AA-4287-B8C5-F699140E8E8E}" dt="2023-04-24T17:09:23.899" v="322" actId="47"/>
        <pc:sldMkLst>
          <pc:docMk/>
          <pc:sldMk cId="3626757645" sldId="492"/>
        </pc:sldMkLst>
      </pc:sldChg>
      <pc:sldChg chg="del">
        <pc:chgData name="NORBEY DANILO MUÑOZ CAÑON" userId="29f64d73-8b12-4c53-a9f3-1c223397a229" providerId="ADAL" clId="{1F5455B3-21AA-4287-B8C5-F699140E8E8E}" dt="2023-04-24T17:09:24.088" v="323" actId="47"/>
        <pc:sldMkLst>
          <pc:docMk/>
          <pc:sldMk cId="605033634" sldId="493"/>
        </pc:sldMkLst>
      </pc:sldChg>
      <pc:sldChg chg="add del">
        <pc:chgData name="NORBEY DANILO MUÑOZ CAÑON" userId="29f64d73-8b12-4c53-a9f3-1c223397a229" providerId="ADAL" clId="{1F5455B3-21AA-4287-B8C5-F699140E8E8E}" dt="2023-04-24T17:09:31.289" v="330" actId="47"/>
        <pc:sldMkLst>
          <pc:docMk/>
          <pc:sldMk cId="265196874" sldId="494"/>
        </pc:sldMkLst>
      </pc:sldChg>
      <pc:sldMasterChg chg="addSldLayout delSldLayout">
        <pc:chgData name="NORBEY DANILO MUÑOZ CAÑON" userId="29f64d73-8b12-4c53-a9f3-1c223397a229" providerId="ADAL" clId="{1F5455B3-21AA-4287-B8C5-F699140E8E8E}" dt="2023-04-24T17:09:31.289" v="330" actId="47"/>
        <pc:sldMasterMkLst>
          <pc:docMk/>
          <pc:sldMasterMk cId="0" sldId="2147483675"/>
        </pc:sldMasterMkLst>
        <pc:sldLayoutChg chg="del">
          <pc:chgData name="NORBEY DANILO MUÑOZ CAÑON" userId="29f64d73-8b12-4c53-a9f3-1c223397a229" providerId="ADAL" clId="{1F5455B3-21AA-4287-B8C5-F699140E8E8E}" dt="2023-04-24T17:09:18.024" v="271" actId="47"/>
          <pc:sldLayoutMkLst>
            <pc:docMk/>
            <pc:sldMasterMk cId="0" sldId="2147483675"/>
            <pc:sldLayoutMk cId="0" sldId="2147483649"/>
          </pc:sldLayoutMkLst>
        </pc:sldLayoutChg>
        <pc:sldLayoutChg chg="del">
          <pc:chgData name="NORBEY DANILO MUÑOZ CAÑON" userId="29f64d73-8b12-4c53-a9f3-1c223397a229" providerId="ADAL" clId="{1F5455B3-21AA-4287-B8C5-F699140E8E8E}" dt="2023-04-24T17:09:18.728" v="293" actId="47"/>
          <pc:sldLayoutMkLst>
            <pc:docMk/>
            <pc:sldMasterMk cId="0" sldId="2147483675"/>
            <pc:sldLayoutMk cId="0" sldId="2147483653"/>
          </pc:sldLayoutMkLst>
        </pc:sldLayoutChg>
        <pc:sldLayoutChg chg="del">
          <pc:chgData name="NORBEY DANILO MUÑOZ CAÑON" userId="29f64d73-8b12-4c53-a9f3-1c223397a229" providerId="ADAL" clId="{1F5455B3-21AA-4287-B8C5-F699140E8E8E}" dt="2023-04-24T17:09:18.698" v="292" actId="47"/>
          <pc:sldLayoutMkLst>
            <pc:docMk/>
            <pc:sldMasterMk cId="0" sldId="2147483675"/>
            <pc:sldLayoutMk cId="0" sldId="2147483655"/>
          </pc:sldLayoutMkLst>
        </pc:sldLayoutChg>
        <pc:sldLayoutChg chg="add del">
          <pc:chgData name="NORBEY DANILO MUÑOZ CAÑON" userId="29f64d73-8b12-4c53-a9f3-1c223397a229" providerId="ADAL" clId="{1F5455B3-21AA-4287-B8C5-F699140E8E8E}" dt="2023-04-24T17:09:31.289" v="330" actId="47"/>
          <pc:sldLayoutMkLst>
            <pc:docMk/>
            <pc:sldMasterMk cId="0" sldId="2147483675"/>
            <pc:sldLayoutMk cId="0" sldId="2147483663"/>
          </pc:sldLayoutMkLst>
        </pc:sldLayoutChg>
      </pc:sldMasterChg>
      <pc:sldMasterChg chg="add del addSldLayout delSldLayout">
        <pc:chgData name="NORBEY DANILO MUÑOZ CAÑON" userId="29f64d73-8b12-4c53-a9f3-1c223397a229" providerId="ADAL" clId="{1F5455B3-21AA-4287-B8C5-F699140E8E8E}" dt="2023-04-24T17:09:29.126" v="328" actId="47"/>
        <pc:sldMasterMkLst>
          <pc:docMk/>
          <pc:sldMasterMk cId="0" sldId="2147483676"/>
        </pc:sldMasterMkLst>
        <pc:sldLayoutChg chg="add del">
          <pc:chgData name="NORBEY DANILO MUÑOZ CAÑON" userId="29f64d73-8b12-4c53-a9f3-1c223397a229" providerId="ADAL" clId="{1F5455B3-21AA-4287-B8C5-F699140E8E8E}" dt="2023-04-24T17:09:29.126" v="328" actId="47"/>
          <pc:sldLayoutMkLst>
            <pc:docMk/>
            <pc:sldMasterMk cId="0" sldId="2147483676"/>
            <pc:sldLayoutMk cId="0" sldId="2147483674"/>
          </pc:sldLayoutMkLst>
        </pc:sldLayoutChg>
      </pc:sldMasterChg>
    </pc:docChg>
  </pc:docChgLst>
  <pc:docChgLst>
    <pc:chgData name="NORBEY DANILO" userId="29f64d73-8b12-4c53-a9f3-1c223397a229" providerId="ADAL" clId="{EFDFA54E-0EDE-4668-B5B9-14BA2E1FFC33}"/>
    <pc:docChg chg="undo custSel addSld delSld modSld sldOrd">
      <pc:chgData name="NORBEY DANILO" userId="29f64d73-8b12-4c53-a9f3-1c223397a229" providerId="ADAL" clId="{EFDFA54E-0EDE-4668-B5B9-14BA2E1FFC33}" dt="2023-03-07T16:22:58.626" v="1592" actId="729"/>
      <pc:docMkLst>
        <pc:docMk/>
      </pc:docMkLst>
      <pc:sldChg chg="modSp add del mod">
        <pc:chgData name="NORBEY DANILO" userId="29f64d73-8b12-4c53-a9f3-1c223397a229" providerId="ADAL" clId="{EFDFA54E-0EDE-4668-B5B9-14BA2E1FFC33}" dt="2023-03-07T02:14:48.715" v="35" actId="20577"/>
        <pc:sldMkLst>
          <pc:docMk/>
          <pc:sldMk cId="0" sldId="256"/>
        </pc:sldMkLst>
        <pc:spChg chg="mod">
          <ac:chgData name="NORBEY DANILO" userId="29f64d73-8b12-4c53-a9f3-1c223397a229" providerId="ADAL" clId="{EFDFA54E-0EDE-4668-B5B9-14BA2E1FFC33}" dt="2023-03-07T02:14:48.715" v="35" actId="20577"/>
          <ac:spMkLst>
            <pc:docMk/>
            <pc:sldMk cId="0" sldId="256"/>
            <ac:spMk id="185" creationId="{00000000-0000-0000-0000-000000000000}"/>
          </ac:spMkLst>
        </pc:spChg>
      </pc:sldChg>
      <pc:sldChg chg="add del">
        <pc:chgData name="NORBEY DANILO" userId="29f64d73-8b12-4c53-a9f3-1c223397a229" providerId="ADAL" clId="{EFDFA54E-0EDE-4668-B5B9-14BA2E1FFC33}" dt="2023-03-07T02:14:35.954" v="2" actId="47"/>
        <pc:sldMkLst>
          <pc:docMk/>
          <pc:sldMk cId="0" sldId="257"/>
        </pc:sldMkLst>
      </pc:sldChg>
      <pc:sldChg chg="modSp mod">
        <pc:chgData name="NORBEY DANILO" userId="29f64d73-8b12-4c53-a9f3-1c223397a229" providerId="ADAL" clId="{EFDFA54E-0EDE-4668-B5B9-14BA2E1FFC33}" dt="2023-03-07T02:53:35.833" v="38" actId="123"/>
        <pc:sldMkLst>
          <pc:docMk/>
          <pc:sldMk cId="0" sldId="259"/>
        </pc:sldMkLst>
        <pc:spChg chg="mod">
          <ac:chgData name="NORBEY DANILO" userId="29f64d73-8b12-4c53-a9f3-1c223397a229" providerId="ADAL" clId="{EFDFA54E-0EDE-4668-B5B9-14BA2E1FFC33}" dt="2023-03-07T02:53:35.833" v="38" actId="123"/>
          <ac:spMkLst>
            <pc:docMk/>
            <pc:sldMk cId="0" sldId="259"/>
            <ac:spMk id="215" creationId="{00000000-0000-0000-0000-000000000000}"/>
          </ac:spMkLst>
        </pc:spChg>
      </pc:sldChg>
      <pc:sldChg chg="modSp mod ord">
        <pc:chgData name="NORBEY DANILO" userId="29f64d73-8b12-4c53-a9f3-1c223397a229" providerId="ADAL" clId="{EFDFA54E-0EDE-4668-B5B9-14BA2E1FFC33}" dt="2023-03-07T03:11:03.274" v="411" actId="20577"/>
        <pc:sldMkLst>
          <pc:docMk/>
          <pc:sldMk cId="0" sldId="279"/>
        </pc:sldMkLst>
        <pc:spChg chg="mod">
          <ac:chgData name="NORBEY DANILO" userId="29f64d73-8b12-4c53-a9f3-1c223397a229" providerId="ADAL" clId="{EFDFA54E-0EDE-4668-B5B9-14BA2E1FFC33}" dt="2023-03-07T03:11:03.274" v="411" actId="20577"/>
          <ac:spMkLst>
            <pc:docMk/>
            <pc:sldMk cId="0" sldId="279"/>
            <ac:spMk id="497" creationId="{00000000-0000-0000-0000-000000000000}"/>
          </ac:spMkLst>
        </pc:spChg>
      </pc:sldChg>
      <pc:sldChg chg="add del">
        <pc:chgData name="NORBEY DANILO" userId="29f64d73-8b12-4c53-a9f3-1c223397a229" providerId="ADAL" clId="{EFDFA54E-0EDE-4668-B5B9-14BA2E1FFC33}" dt="2023-03-07T02:14:35.954" v="2" actId="47"/>
        <pc:sldMkLst>
          <pc:docMk/>
          <pc:sldMk cId="3567729611" sldId="310"/>
        </pc:sldMkLst>
      </pc:sldChg>
      <pc:sldChg chg="mod modShow">
        <pc:chgData name="NORBEY DANILO" userId="29f64d73-8b12-4c53-a9f3-1c223397a229" providerId="ADAL" clId="{EFDFA54E-0EDE-4668-B5B9-14BA2E1FFC33}" dt="2023-03-07T16:22:58.626" v="1592" actId="729"/>
        <pc:sldMkLst>
          <pc:docMk/>
          <pc:sldMk cId="2834772407" sldId="313"/>
        </pc:sldMkLst>
      </pc:sldChg>
      <pc:sldChg chg="addSp delSp modSp mod">
        <pc:chgData name="NORBEY DANILO" userId="29f64d73-8b12-4c53-a9f3-1c223397a229" providerId="ADAL" clId="{EFDFA54E-0EDE-4668-B5B9-14BA2E1FFC33}" dt="2023-03-07T03:15:26.703" v="469" actId="1076"/>
        <pc:sldMkLst>
          <pc:docMk/>
          <pc:sldMk cId="3021841683" sldId="315"/>
        </pc:sldMkLst>
        <pc:spChg chg="add del mod">
          <ac:chgData name="NORBEY DANILO" userId="29f64d73-8b12-4c53-a9f3-1c223397a229" providerId="ADAL" clId="{EFDFA54E-0EDE-4668-B5B9-14BA2E1FFC33}" dt="2023-03-07T03:14:58.504" v="466" actId="478"/>
          <ac:spMkLst>
            <pc:docMk/>
            <pc:sldMk cId="3021841683" sldId="315"/>
            <ac:spMk id="3" creationId="{1652D40D-B698-758B-0663-3B372174BC47}"/>
          </ac:spMkLst>
        </pc:spChg>
        <pc:spChg chg="del">
          <ac:chgData name="NORBEY DANILO" userId="29f64d73-8b12-4c53-a9f3-1c223397a229" providerId="ADAL" clId="{EFDFA54E-0EDE-4668-B5B9-14BA2E1FFC33}" dt="2023-03-07T03:14:56.919" v="465" actId="478"/>
          <ac:spMkLst>
            <pc:docMk/>
            <pc:sldMk cId="3021841683" sldId="315"/>
            <ac:spMk id="215" creationId="{00000000-0000-0000-0000-000000000000}"/>
          </ac:spMkLst>
        </pc:spChg>
        <pc:picChg chg="add mod">
          <ac:chgData name="NORBEY DANILO" userId="29f64d73-8b12-4c53-a9f3-1c223397a229" providerId="ADAL" clId="{EFDFA54E-0EDE-4668-B5B9-14BA2E1FFC33}" dt="2023-03-07T03:15:26.703" v="469" actId="1076"/>
          <ac:picMkLst>
            <pc:docMk/>
            <pc:sldMk cId="3021841683" sldId="315"/>
            <ac:picMk id="5" creationId="{6F9A33DD-9133-595D-A7B1-7F5E6D117A55}"/>
          </ac:picMkLst>
        </pc:picChg>
        <pc:picChg chg="del">
          <ac:chgData name="NORBEY DANILO" userId="29f64d73-8b12-4c53-a9f3-1c223397a229" providerId="ADAL" clId="{EFDFA54E-0EDE-4668-B5B9-14BA2E1FFC33}" dt="2023-03-07T03:14:55.486" v="464" actId="478"/>
          <ac:picMkLst>
            <pc:docMk/>
            <pc:sldMk cId="3021841683" sldId="315"/>
            <ac:picMk id="2050" creationId="{1F8E3B32-44D2-90A4-2540-BC8B7CCC0C39}"/>
          </ac:picMkLst>
        </pc:picChg>
      </pc:sldChg>
      <pc:sldChg chg="del">
        <pc:chgData name="NORBEY DANILO" userId="29f64d73-8b12-4c53-a9f3-1c223397a229" providerId="ADAL" clId="{EFDFA54E-0EDE-4668-B5B9-14BA2E1FFC33}" dt="2023-03-07T03:11:08.634" v="412" actId="47"/>
        <pc:sldMkLst>
          <pc:docMk/>
          <pc:sldMk cId="1139785874" sldId="322"/>
        </pc:sldMkLst>
      </pc:sldChg>
      <pc:sldChg chg="add del">
        <pc:chgData name="NORBEY DANILO" userId="29f64d73-8b12-4c53-a9f3-1c223397a229" providerId="ADAL" clId="{EFDFA54E-0EDE-4668-B5B9-14BA2E1FFC33}" dt="2023-03-07T02:14:35.954" v="2" actId="47"/>
        <pc:sldMkLst>
          <pc:docMk/>
          <pc:sldMk cId="2252551699" sldId="367"/>
        </pc:sldMkLst>
      </pc:sldChg>
      <pc:sldChg chg="add del">
        <pc:chgData name="NORBEY DANILO" userId="29f64d73-8b12-4c53-a9f3-1c223397a229" providerId="ADAL" clId="{EFDFA54E-0EDE-4668-B5B9-14BA2E1FFC33}" dt="2023-03-07T02:14:35.954" v="2" actId="47"/>
        <pc:sldMkLst>
          <pc:docMk/>
          <pc:sldMk cId="2414942149" sldId="368"/>
        </pc:sldMkLst>
      </pc:sldChg>
      <pc:sldChg chg="add del">
        <pc:chgData name="NORBEY DANILO" userId="29f64d73-8b12-4c53-a9f3-1c223397a229" providerId="ADAL" clId="{EFDFA54E-0EDE-4668-B5B9-14BA2E1FFC33}" dt="2023-03-07T02:14:35.954" v="2" actId="47"/>
        <pc:sldMkLst>
          <pc:docMk/>
          <pc:sldMk cId="2244255232" sldId="369"/>
        </pc:sldMkLst>
      </pc:sldChg>
      <pc:sldChg chg="del">
        <pc:chgData name="NORBEY DANILO" userId="29f64d73-8b12-4c53-a9f3-1c223397a229" providerId="ADAL" clId="{EFDFA54E-0EDE-4668-B5B9-14BA2E1FFC33}" dt="2023-03-07T02:15:36.994" v="36" actId="47"/>
        <pc:sldMkLst>
          <pc:docMk/>
          <pc:sldMk cId="1483896231" sldId="372"/>
        </pc:sldMkLst>
      </pc:sldChg>
      <pc:sldChg chg="del">
        <pc:chgData name="NORBEY DANILO" userId="29f64d73-8b12-4c53-a9f3-1c223397a229" providerId="ADAL" clId="{EFDFA54E-0EDE-4668-B5B9-14BA2E1FFC33}" dt="2023-03-07T02:15:38.006" v="37" actId="47"/>
        <pc:sldMkLst>
          <pc:docMk/>
          <pc:sldMk cId="2407232986" sldId="373"/>
        </pc:sldMkLst>
      </pc:sldChg>
      <pc:sldChg chg="addSp delSp modSp mod">
        <pc:chgData name="NORBEY DANILO" userId="29f64d73-8b12-4c53-a9f3-1c223397a229" providerId="ADAL" clId="{EFDFA54E-0EDE-4668-B5B9-14BA2E1FFC33}" dt="2023-03-07T03:16:10.771" v="473" actId="1076"/>
        <pc:sldMkLst>
          <pc:docMk/>
          <pc:sldMk cId="2253480106" sldId="380"/>
        </pc:sldMkLst>
        <pc:picChg chg="add mod">
          <ac:chgData name="NORBEY DANILO" userId="29f64d73-8b12-4c53-a9f3-1c223397a229" providerId="ADAL" clId="{EFDFA54E-0EDE-4668-B5B9-14BA2E1FFC33}" dt="2023-03-07T03:16:10.771" v="473" actId="1076"/>
          <ac:picMkLst>
            <pc:docMk/>
            <pc:sldMk cId="2253480106" sldId="380"/>
            <ac:picMk id="3" creationId="{AE2A9A43-D165-A63C-CB69-C8BC7F72426A}"/>
          </ac:picMkLst>
        </pc:picChg>
        <pc:picChg chg="del">
          <ac:chgData name="NORBEY DANILO" userId="29f64d73-8b12-4c53-a9f3-1c223397a229" providerId="ADAL" clId="{EFDFA54E-0EDE-4668-B5B9-14BA2E1FFC33}" dt="2023-03-07T03:16:04.343" v="470" actId="478"/>
          <ac:picMkLst>
            <pc:docMk/>
            <pc:sldMk cId="2253480106" sldId="380"/>
            <ac:picMk id="3074" creationId="{B77568B6-22B8-8410-138F-A5BF5576D00D}"/>
          </ac:picMkLst>
        </pc:picChg>
      </pc:sldChg>
      <pc:sldChg chg="modSp mod">
        <pc:chgData name="NORBEY DANILO" userId="29f64d73-8b12-4c53-a9f3-1c223397a229" providerId="ADAL" clId="{EFDFA54E-0EDE-4668-B5B9-14BA2E1FFC33}" dt="2023-03-07T02:53:49.240" v="39" actId="123"/>
        <pc:sldMkLst>
          <pc:docMk/>
          <pc:sldMk cId="3793310610" sldId="382"/>
        </pc:sldMkLst>
        <pc:spChg chg="mod">
          <ac:chgData name="NORBEY DANILO" userId="29f64d73-8b12-4c53-a9f3-1c223397a229" providerId="ADAL" clId="{EFDFA54E-0EDE-4668-B5B9-14BA2E1FFC33}" dt="2023-03-07T02:53:49.240" v="39" actId="123"/>
          <ac:spMkLst>
            <pc:docMk/>
            <pc:sldMk cId="3793310610" sldId="382"/>
            <ac:spMk id="215" creationId="{00000000-0000-0000-0000-000000000000}"/>
          </ac:spMkLst>
        </pc:spChg>
      </pc:sldChg>
      <pc:sldChg chg="del">
        <pc:chgData name="NORBEY DANILO" userId="29f64d73-8b12-4c53-a9f3-1c223397a229" providerId="ADAL" clId="{EFDFA54E-0EDE-4668-B5B9-14BA2E1FFC33}" dt="2023-03-07T03:11:09.936" v="413" actId="47"/>
        <pc:sldMkLst>
          <pc:docMk/>
          <pc:sldMk cId="1939832174" sldId="385"/>
        </pc:sldMkLst>
      </pc:sldChg>
      <pc:sldChg chg="del">
        <pc:chgData name="NORBEY DANILO" userId="29f64d73-8b12-4c53-a9f3-1c223397a229" providerId="ADAL" clId="{EFDFA54E-0EDE-4668-B5B9-14BA2E1FFC33}" dt="2023-03-07T03:11:10.666" v="414" actId="47"/>
        <pc:sldMkLst>
          <pc:docMk/>
          <pc:sldMk cId="3945072177" sldId="386"/>
        </pc:sldMkLst>
      </pc:sldChg>
      <pc:sldChg chg="addSp delSp modSp mod">
        <pc:chgData name="NORBEY DANILO" userId="29f64d73-8b12-4c53-a9f3-1c223397a229" providerId="ADAL" clId="{EFDFA54E-0EDE-4668-B5B9-14BA2E1FFC33}" dt="2023-03-07T04:40:12.432" v="1055" actId="14100"/>
        <pc:sldMkLst>
          <pc:docMk/>
          <pc:sldMk cId="66050442" sldId="388"/>
        </pc:sldMkLst>
        <pc:spChg chg="del">
          <ac:chgData name="NORBEY DANILO" userId="29f64d73-8b12-4c53-a9f3-1c223397a229" providerId="ADAL" clId="{EFDFA54E-0EDE-4668-B5B9-14BA2E1FFC33}" dt="2023-03-07T04:39:17.306" v="1046" actId="478"/>
          <ac:spMkLst>
            <pc:docMk/>
            <pc:sldMk cId="66050442" sldId="388"/>
            <ac:spMk id="2" creationId="{D90DF9B6-6AF1-6C25-8FAC-8DFEC35762EA}"/>
          </ac:spMkLst>
        </pc:spChg>
        <pc:spChg chg="mod">
          <ac:chgData name="NORBEY DANILO" userId="29f64d73-8b12-4c53-a9f3-1c223397a229" providerId="ADAL" clId="{EFDFA54E-0EDE-4668-B5B9-14BA2E1FFC33}" dt="2023-03-07T04:39:14.426" v="1045" actId="20577"/>
          <ac:spMkLst>
            <pc:docMk/>
            <pc:sldMk cId="66050442" sldId="388"/>
            <ac:spMk id="235" creationId="{00000000-0000-0000-0000-000000000000}"/>
          </ac:spMkLst>
        </pc:spChg>
        <pc:picChg chg="add mod">
          <ac:chgData name="NORBEY DANILO" userId="29f64d73-8b12-4c53-a9f3-1c223397a229" providerId="ADAL" clId="{EFDFA54E-0EDE-4668-B5B9-14BA2E1FFC33}" dt="2023-03-07T04:39:38.008" v="1049" actId="1076"/>
          <ac:picMkLst>
            <pc:docMk/>
            <pc:sldMk cId="66050442" sldId="388"/>
            <ac:picMk id="4" creationId="{03DFFDAA-4290-5B24-2E48-333D0B84D3EF}"/>
          </ac:picMkLst>
        </pc:picChg>
        <pc:picChg chg="add mod ord">
          <ac:chgData name="NORBEY DANILO" userId="29f64d73-8b12-4c53-a9f3-1c223397a229" providerId="ADAL" clId="{EFDFA54E-0EDE-4668-B5B9-14BA2E1FFC33}" dt="2023-03-07T04:40:12.432" v="1055" actId="14100"/>
          <ac:picMkLst>
            <pc:docMk/>
            <pc:sldMk cId="66050442" sldId="388"/>
            <ac:picMk id="6" creationId="{415B6A2B-7928-E3A9-2699-94120BA194FB}"/>
          </ac:picMkLst>
        </pc:picChg>
      </pc:sldChg>
      <pc:sldChg chg="addSp modSp mod">
        <pc:chgData name="NORBEY DANILO" userId="29f64d73-8b12-4c53-a9f3-1c223397a229" providerId="ADAL" clId="{EFDFA54E-0EDE-4668-B5B9-14BA2E1FFC33}" dt="2023-03-07T04:31:44.941" v="961" actId="1076"/>
        <pc:sldMkLst>
          <pc:docMk/>
          <pc:sldMk cId="3918203194" sldId="389"/>
        </pc:sldMkLst>
        <pc:spChg chg="mod">
          <ac:chgData name="NORBEY DANILO" userId="29f64d73-8b12-4c53-a9f3-1c223397a229" providerId="ADAL" clId="{EFDFA54E-0EDE-4668-B5B9-14BA2E1FFC33}" dt="2023-03-07T04:30:54.144" v="958" actId="1076"/>
          <ac:spMkLst>
            <pc:docMk/>
            <pc:sldMk cId="3918203194" sldId="389"/>
            <ac:spMk id="2" creationId="{D90DF9B6-6AF1-6C25-8FAC-8DFEC35762EA}"/>
          </ac:spMkLst>
        </pc:spChg>
        <pc:spChg chg="mod">
          <ac:chgData name="NORBEY DANILO" userId="29f64d73-8b12-4c53-a9f3-1c223397a229" providerId="ADAL" clId="{EFDFA54E-0EDE-4668-B5B9-14BA2E1FFC33}" dt="2023-03-07T04:30:01.638" v="943" actId="20577"/>
          <ac:spMkLst>
            <pc:docMk/>
            <pc:sldMk cId="3918203194" sldId="389"/>
            <ac:spMk id="235" creationId="{00000000-0000-0000-0000-000000000000}"/>
          </ac:spMkLst>
        </pc:spChg>
        <pc:picChg chg="add mod">
          <ac:chgData name="NORBEY DANILO" userId="29f64d73-8b12-4c53-a9f3-1c223397a229" providerId="ADAL" clId="{EFDFA54E-0EDE-4668-B5B9-14BA2E1FFC33}" dt="2023-03-07T04:31:44.941" v="961" actId="1076"/>
          <ac:picMkLst>
            <pc:docMk/>
            <pc:sldMk cId="3918203194" sldId="389"/>
            <ac:picMk id="4" creationId="{DED1DC21-B07F-F7DD-59EC-C1C1FF8DC213}"/>
          </ac:picMkLst>
        </pc:picChg>
      </pc:sldChg>
      <pc:sldChg chg="add del mod modShow">
        <pc:chgData name="NORBEY DANILO" userId="29f64d73-8b12-4c53-a9f3-1c223397a229" providerId="ADAL" clId="{EFDFA54E-0EDE-4668-B5B9-14BA2E1FFC33}" dt="2023-03-07T16:21:50.312" v="1585" actId="729"/>
        <pc:sldMkLst>
          <pc:docMk/>
          <pc:sldMk cId="1370982778" sldId="393"/>
        </pc:sldMkLst>
      </pc:sldChg>
      <pc:sldChg chg="mod modShow">
        <pc:chgData name="NORBEY DANILO" userId="29f64d73-8b12-4c53-a9f3-1c223397a229" providerId="ADAL" clId="{EFDFA54E-0EDE-4668-B5B9-14BA2E1FFC33}" dt="2023-03-07T16:22:55.290" v="1591" actId="729"/>
        <pc:sldMkLst>
          <pc:docMk/>
          <pc:sldMk cId="2213399795" sldId="395"/>
        </pc:sldMkLst>
      </pc:sldChg>
      <pc:sldChg chg="mod modShow">
        <pc:chgData name="NORBEY DANILO" userId="29f64d73-8b12-4c53-a9f3-1c223397a229" providerId="ADAL" clId="{EFDFA54E-0EDE-4668-B5B9-14BA2E1FFC33}" dt="2023-03-07T16:22:13.846" v="1586" actId="729"/>
        <pc:sldMkLst>
          <pc:docMk/>
          <pc:sldMk cId="836032618" sldId="396"/>
        </pc:sldMkLst>
      </pc:sldChg>
      <pc:sldChg chg="mod modShow">
        <pc:chgData name="NORBEY DANILO" userId="29f64d73-8b12-4c53-a9f3-1c223397a229" providerId="ADAL" clId="{EFDFA54E-0EDE-4668-B5B9-14BA2E1FFC33}" dt="2023-03-07T16:22:15.449" v="1587" actId="729"/>
        <pc:sldMkLst>
          <pc:docMk/>
          <pc:sldMk cId="814821578" sldId="397"/>
        </pc:sldMkLst>
      </pc:sldChg>
      <pc:sldChg chg="mod modShow">
        <pc:chgData name="NORBEY DANILO" userId="29f64d73-8b12-4c53-a9f3-1c223397a229" providerId="ADAL" clId="{EFDFA54E-0EDE-4668-B5B9-14BA2E1FFC33}" dt="2023-03-07T16:22:48.306" v="1589" actId="729"/>
        <pc:sldMkLst>
          <pc:docMk/>
          <pc:sldMk cId="3342734739" sldId="398"/>
        </pc:sldMkLst>
      </pc:sldChg>
      <pc:sldChg chg="mod modShow">
        <pc:chgData name="NORBEY DANILO" userId="29f64d73-8b12-4c53-a9f3-1c223397a229" providerId="ADAL" clId="{EFDFA54E-0EDE-4668-B5B9-14BA2E1FFC33}" dt="2023-03-07T16:22:41.970" v="1588" actId="729"/>
        <pc:sldMkLst>
          <pc:docMk/>
          <pc:sldMk cId="129060282" sldId="399"/>
        </pc:sldMkLst>
      </pc:sldChg>
      <pc:sldChg chg="mod modShow">
        <pc:chgData name="NORBEY DANILO" userId="29f64d73-8b12-4c53-a9f3-1c223397a229" providerId="ADAL" clId="{EFDFA54E-0EDE-4668-B5B9-14BA2E1FFC33}" dt="2023-03-07T16:22:50.470" v="1590" actId="729"/>
        <pc:sldMkLst>
          <pc:docMk/>
          <pc:sldMk cId="159682814" sldId="400"/>
        </pc:sldMkLst>
      </pc:sldChg>
      <pc:sldChg chg="modSp add mod ord">
        <pc:chgData name="NORBEY DANILO" userId="29f64d73-8b12-4c53-a9f3-1c223397a229" providerId="ADAL" clId="{EFDFA54E-0EDE-4668-B5B9-14BA2E1FFC33}" dt="2023-03-07T03:00:51.715" v="196" actId="20577"/>
        <pc:sldMkLst>
          <pc:docMk/>
          <pc:sldMk cId="3716594045" sldId="401"/>
        </pc:sldMkLst>
        <pc:spChg chg="mod">
          <ac:chgData name="NORBEY DANILO" userId="29f64d73-8b12-4c53-a9f3-1c223397a229" providerId="ADAL" clId="{EFDFA54E-0EDE-4668-B5B9-14BA2E1FFC33}" dt="2023-03-07T03:00:51.715" v="196" actId="20577"/>
          <ac:spMkLst>
            <pc:docMk/>
            <pc:sldMk cId="3716594045" sldId="401"/>
            <ac:spMk id="5" creationId="{96381981-90CA-A982-6AF0-917E95B82D60}"/>
          </ac:spMkLst>
        </pc:spChg>
        <pc:spChg chg="mod">
          <ac:chgData name="NORBEY DANILO" userId="29f64d73-8b12-4c53-a9f3-1c223397a229" providerId="ADAL" clId="{EFDFA54E-0EDE-4668-B5B9-14BA2E1FFC33}" dt="2023-03-07T02:55:24.533" v="81" actId="20577"/>
          <ac:spMkLst>
            <pc:docMk/>
            <pc:sldMk cId="3716594045" sldId="401"/>
            <ac:spMk id="191" creationId="{00000000-0000-0000-0000-000000000000}"/>
          </ac:spMkLst>
        </pc:spChg>
      </pc:sldChg>
      <pc:sldChg chg="modSp add mod">
        <pc:chgData name="NORBEY DANILO" userId="29f64d73-8b12-4c53-a9f3-1c223397a229" providerId="ADAL" clId="{EFDFA54E-0EDE-4668-B5B9-14BA2E1FFC33}" dt="2023-03-07T03:02:37.217" v="280" actId="20577"/>
        <pc:sldMkLst>
          <pc:docMk/>
          <pc:sldMk cId="252319950" sldId="402"/>
        </pc:sldMkLst>
        <pc:spChg chg="mod">
          <ac:chgData name="NORBEY DANILO" userId="29f64d73-8b12-4c53-a9f3-1c223397a229" providerId="ADAL" clId="{EFDFA54E-0EDE-4668-B5B9-14BA2E1FFC33}" dt="2023-03-07T03:02:37.217" v="280" actId="20577"/>
          <ac:spMkLst>
            <pc:docMk/>
            <pc:sldMk cId="252319950" sldId="402"/>
            <ac:spMk id="5" creationId="{96381981-90CA-A982-6AF0-917E95B82D60}"/>
          </ac:spMkLst>
        </pc:spChg>
        <pc:spChg chg="mod">
          <ac:chgData name="NORBEY DANILO" userId="29f64d73-8b12-4c53-a9f3-1c223397a229" providerId="ADAL" clId="{EFDFA54E-0EDE-4668-B5B9-14BA2E1FFC33}" dt="2023-03-07T03:01:14.113" v="227" actId="20577"/>
          <ac:spMkLst>
            <pc:docMk/>
            <pc:sldMk cId="252319950" sldId="402"/>
            <ac:spMk id="191" creationId="{00000000-0000-0000-0000-000000000000}"/>
          </ac:spMkLst>
        </pc:spChg>
      </pc:sldChg>
      <pc:sldChg chg="modSp add mod">
        <pc:chgData name="NORBEY DANILO" userId="29f64d73-8b12-4c53-a9f3-1c223397a229" providerId="ADAL" clId="{EFDFA54E-0EDE-4668-B5B9-14BA2E1FFC33}" dt="2023-03-07T03:04:28.455" v="322" actId="20577"/>
        <pc:sldMkLst>
          <pc:docMk/>
          <pc:sldMk cId="1921996818" sldId="403"/>
        </pc:sldMkLst>
        <pc:spChg chg="mod">
          <ac:chgData name="NORBEY DANILO" userId="29f64d73-8b12-4c53-a9f3-1c223397a229" providerId="ADAL" clId="{EFDFA54E-0EDE-4668-B5B9-14BA2E1FFC33}" dt="2023-03-07T03:04:28.455" v="322" actId="20577"/>
          <ac:spMkLst>
            <pc:docMk/>
            <pc:sldMk cId="1921996818" sldId="403"/>
            <ac:spMk id="5" creationId="{96381981-90CA-A982-6AF0-917E95B82D60}"/>
          </ac:spMkLst>
        </pc:spChg>
        <pc:spChg chg="mod">
          <ac:chgData name="NORBEY DANILO" userId="29f64d73-8b12-4c53-a9f3-1c223397a229" providerId="ADAL" clId="{EFDFA54E-0EDE-4668-B5B9-14BA2E1FFC33}" dt="2023-03-07T03:03:05.007" v="300" actId="20577"/>
          <ac:spMkLst>
            <pc:docMk/>
            <pc:sldMk cId="1921996818" sldId="403"/>
            <ac:spMk id="191" creationId="{00000000-0000-0000-0000-000000000000}"/>
          </ac:spMkLst>
        </pc:spChg>
      </pc:sldChg>
      <pc:sldChg chg="addSp modSp add mod">
        <pc:chgData name="NORBEY DANILO" userId="29f64d73-8b12-4c53-a9f3-1c223397a229" providerId="ADAL" clId="{EFDFA54E-0EDE-4668-B5B9-14BA2E1FFC33}" dt="2023-03-07T03:08:44.006" v="353" actId="1076"/>
        <pc:sldMkLst>
          <pc:docMk/>
          <pc:sldMk cId="3187088026" sldId="404"/>
        </pc:sldMkLst>
        <pc:spChg chg="mod">
          <ac:chgData name="NORBEY DANILO" userId="29f64d73-8b12-4c53-a9f3-1c223397a229" providerId="ADAL" clId="{EFDFA54E-0EDE-4668-B5B9-14BA2E1FFC33}" dt="2023-03-07T03:08:29.787" v="351" actId="20577"/>
          <ac:spMkLst>
            <pc:docMk/>
            <pc:sldMk cId="3187088026" sldId="404"/>
            <ac:spMk id="5" creationId="{96381981-90CA-A982-6AF0-917E95B82D60}"/>
          </ac:spMkLst>
        </pc:spChg>
        <pc:spChg chg="mod">
          <ac:chgData name="NORBEY DANILO" userId="29f64d73-8b12-4c53-a9f3-1c223397a229" providerId="ADAL" clId="{EFDFA54E-0EDE-4668-B5B9-14BA2E1FFC33}" dt="2023-03-07T03:05:47.326" v="334" actId="20577"/>
          <ac:spMkLst>
            <pc:docMk/>
            <pc:sldMk cId="3187088026" sldId="404"/>
            <ac:spMk id="191" creationId="{00000000-0000-0000-0000-000000000000}"/>
          </ac:spMkLst>
        </pc:spChg>
        <pc:picChg chg="add mod">
          <ac:chgData name="NORBEY DANILO" userId="29f64d73-8b12-4c53-a9f3-1c223397a229" providerId="ADAL" clId="{EFDFA54E-0EDE-4668-B5B9-14BA2E1FFC33}" dt="2023-03-07T03:08:44.006" v="353" actId="1076"/>
          <ac:picMkLst>
            <pc:docMk/>
            <pc:sldMk cId="3187088026" sldId="404"/>
            <ac:picMk id="3" creationId="{6FFA6313-746D-D00E-DAEC-C888E56B34F6}"/>
          </ac:picMkLst>
        </pc:picChg>
      </pc:sldChg>
      <pc:sldChg chg="delSp modSp add mod">
        <pc:chgData name="NORBEY DANILO" userId="29f64d73-8b12-4c53-a9f3-1c223397a229" providerId="ADAL" clId="{EFDFA54E-0EDE-4668-B5B9-14BA2E1FFC33}" dt="2023-03-07T03:10:11.888" v="390" actId="14100"/>
        <pc:sldMkLst>
          <pc:docMk/>
          <pc:sldMk cId="745415457" sldId="405"/>
        </pc:sldMkLst>
        <pc:spChg chg="mod">
          <ac:chgData name="NORBEY DANILO" userId="29f64d73-8b12-4c53-a9f3-1c223397a229" providerId="ADAL" clId="{EFDFA54E-0EDE-4668-B5B9-14BA2E1FFC33}" dt="2023-03-07T03:10:11.888" v="390" actId="14100"/>
          <ac:spMkLst>
            <pc:docMk/>
            <pc:sldMk cId="745415457" sldId="405"/>
            <ac:spMk id="5" creationId="{96381981-90CA-A982-6AF0-917E95B82D60}"/>
          </ac:spMkLst>
        </pc:spChg>
        <pc:picChg chg="del">
          <ac:chgData name="NORBEY DANILO" userId="29f64d73-8b12-4c53-a9f3-1c223397a229" providerId="ADAL" clId="{EFDFA54E-0EDE-4668-B5B9-14BA2E1FFC33}" dt="2023-03-07T03:08:58.304" v="355" actId="478"/>
          <ac:picMkLst>
            <pc:docMk/>
            <pc:sldMk cId="745415457" sldId="405"/>
            <ac:picMk id="3" creationId="{6FFA6313-746D-D00E-DAEC-C888E56B34F6}"/>
          </ac:picMkLst>
        </pc:picChg>
      </pc:sldChg>
      <pc:sldChg chg="delSp modSp add mod ord">
        <pc:chgData name="NORBEY DANILO" userId="29f64d73-8b12-4c53-a9f3-1c223397a229" providerId="ADAL" clId="{EFDFA54E-0EDE-4668-B5B9-14BA2E1FFC33}" dt="2023-03-07T03:13:03.894" v="463" actId="20577"/>
        <pc:sldMkLst>
          <pc:docMk/>
          <pc:sldMk cId="3733973510" sldId="406"/>
        </pc:sldMkLst>
        <pc:spChg chg="mod">
          <ac:chgData name="NORBEY DANILO" userId="29f64d73-8b12-4c53-a9f3-1c223397a229" providerId="ADAL" clId="{EFDFA54E-0EDE-4668-B5B9-14BA2E1FFC33}" dt="2023-03-07T03:13:03.894" v="463" actId="20577"/>
          <ac:spMkLst>
            <pc:docMk/>
            <pc:sldMk cId="3733973510" sldId="406"/>
            <ac:spMk id="2" creationId="{D90DF9B6-6AF1-6C25-8FAC-8DFEC35762EA}"/>
          </ac:spMkLst>
        </pc:spChg>
        <pc:spChg chg="mod">
          <ac:chgData name="NORBEY DANILO" userId="29f64d73-8b12-4c53-a9f3-1c223397a229" providerId="ADAL" clId="{EFDFA54E-0EDE-4668-B5B9-14BA2E1FFC33}" dt="2023-03-07T03:11:21.143" v="434" actId="20577"/>
          <ac:spMkLst>
            <pc:docMk/>
            <pc:sldMk cId="3733973510" sldId="406"/>
            <ac:spMk id="235" creationId="{00000000-0000-0000-0000-000000000000}"/>
          </ac:spMkLst>
        </pc:spChg>
        <pc:picChg chg="del">
          <ac:chgData name="NORBEY DANILO" userId="29f64d73-8b12-4c53-a9f3-1c223397a229" providerId="ADAL" clId="{EFDFA54E-0EDE-4668-B5B9-14BA2E1FFC33}" dt="2023-03-07T03:11:23.119" v="435" actId="478"/>
          <ac:picMkLst>
            <pc:docMk/>
            <pc:sldMk cId="3733973510" sldId="406"/>
            <ac:picMk id="4" creationId="{EE89982B-90F8-A376-5296-151D8FF58AE0}"/>
          </ac:picMkLst>
        </pc:picChg>
      </pc:sldChg>
      <pc:sldChg chg="addSp delSp modSp add mod ord">
        <pc:chgData name="NORBEY DANILO" userId="29f64d73-8b12-4c53-a9f3-1c223397a229" providerId="ADAL" clId="{EFDFA54E-0EDE-4668-B5B9-14BA2E1FFC33}" dt="2023-03-07T03:19:27.083" v="536" actId="1076"/>
        <pc:sldMkLst>
          <pc:docMk/>
          <pc:sldMk cId="2873070779" sldId="407"/>
        </pc:sldMkLst>
        <pc:spChg chg="add del mod">
          <ac:chgData name="NORBEY DANILO" userId="29f64d73-8b12-4c53-a9f3-1c223397a229" providerId="ADAL" clId="{EFDFA54E-0EDE-4668-B5B9-14BA2E1FFC33}" dt="2023-03-07T03:18:56.663" v="531" actId="313"/>
          <ac:spMkLst>
            <pc:docMk/>
            <pc:sldMk cId="2873070779" sldId="407"/>
            <ac:spMk id="2" creationId="{D90DF9B6-6AF1-6C25-8FAC-8DFEC35762EA}"/>
          </ac:spMkLst>
        </pc:spChg>
        <pc:spChg chg="mod">
          <ac:chgData name="NORBEY DANILO" userId="29f64d73-8b12-4c53-a9f3-1c223397a229" providerId="ADAL" clId="{EFDFA54E-0EDE-4668-B5B9-14BA2E1FFC33}" dt="2023-03-07T03:16:51.611" v="491" actId="20577"/>
          <ac:spMkLst>
            <pc:docMk/>
            <pc:sldMk cId="2873070779" sldId="407"/>
            <ac:spMk id="235" creationId="{00000000-0000-0000-0000-000000000000}"/>
          </ac:spMkLst>
        </pc:spChg>
        <pc:picChg chg="add mod">
          <ac:chgData name="NORBEY DANILO" userId="29f64d73-8b12-4c53-a9f3-1c223397a229" providerId="ADAL" clId="{EFDFA54E-0EDE-4668-B5B9-14BA2E1FFC33}" dt="2023-03-07T03:19:07.206" v="533" actId="1076"/>
          <ac:picMkLst>
            <pc:docMk/>
            <pc:sldMk cId="2873070779" sldId="407"/>
            <ac:picMk id="4" creationId="{67E8E655-4F9C-9304-FDF5-0ECEF7BDCFA7}"/>
          </ac:picMkLst>
        </pc:picChg>
        <pc:picChg chg="add mod">
          <ac:chgData name="NORBEY DANILO" userId="29f64d73-8b12-4c53-a9f3-1c223397a229" providerId="ADAL" clId="{EFDFA54E-0EDE-4668-B5B9-14BA2E1FFC33}" dt="2023-03-07T03:19:27.083" v="536" actId="1076"/>
          <ac:picMkLst>
            <pc:docMk/>
            <pc:sldMk cId="2873070779" sldId="407"/>
            <ac:picMk id="6" creationId="{6E9C9B09-AFAD-D525-5285-89E76D99C7A9}"/>
          </ac:picMkLst>
        </pc:picChg>
      </pc:sldChg>
      <pc:sldChg chg="addSp delSp modSp add mod">
        <pc:chgData name="NORBEY DANILO" userId="29f64d73-8b12-4c53-a9f3-1c223397a229" providerId="ADAL" clId="{EFDFA54E-0EDE-4668-B5B9-14BA2E1FFC33}" dt="2023-03-07T03:20:30.174" v="569" actId="1076"/>
        <pc:sldMkLst>
          <pc:docMk/>
          <pc:sldMk cId="1981457109" sldId="408"/>
        </pc:sldMkLst>
        <pc:spChg chg="mod">
          <ac:chgData name="NORBEY DANILO" userId="29f64d73-8b12-4c53-a9f3-1c223397a229" providerId="ADAL" clId="{EFDFA54E-0EDE-4668-B5B9-14BA2E1FFC33}" dt="2023-03-07T03:20:20.561" v="567" actId="313"/>
          <ac:spMkLst>
            <pc:docMk/>
            <pc:sldMk cId="1981457109" sldId="408"/>
            <ac:spMk id="2" creationId="{D90DF9B6-6AF1-6C25-8FAC-8DFEC35762EA}"/>
          </ac:spMkLst>
        </pc:spChg>
        <pc:picChg chg="del">
          <ac:chgData name="NORBEY DANILO" userId="29f64d73-8b12-4c53-a9f3-1c223397a229" providerId="ADAL" clId="{EFDFA54E-0EDE-4668-B5B9-14BA2E1FFC33}" dt="2023-03-07T03:20:12.283" v="565" actId="478"/>
          <ac:picMkLst>
            <pc:docMk/>
            <pc:sldMk cId="1981457109" sldId="408"/>
            <ac:picMk id="4" creationId="{67E8E655-4F9C-9304-FDF5-0ECEF7BDCFA7}"/>
          </ac:picMkLst>
        </pc:picChg>
        <pc:picChg chg="add mod">
          <ac:chgData name="NORBEY DANILO" userId="29f64d73-8b12-4c53-a9f3-1c223397a229" providerId="ADAL" clId="{EFDFA54E-0EDE-4668-B5B9-14BA2E1FFC33}" dt="2023-03-07T03:20:30.174" v="569" actId="1076"/>
          <ac:picMkLst>
            <pc:docMk/>
            <pc:sldMk cId="1981457109" sldId="408"/>
            <ac:picMk id="5" creationId="{C546415E-70F3-0D14-A611-CFC26213FFD1}"/>
          </ac:picMkLst>
        </pc:picChg>
        <pc:picChg chg="del">
          <ac:chgData name="NORBEY DANILO" userId="29f64d73-8b12-4c53-a9f3-1c223397a229" providerId="ADAL" clId="{EFDFA54E-0EDE-4668-B5B9-14BA2E1FFC33}" dt="2023-03-07T03:20:11.556" v="564" actId="478"/>
          <ac:picMkLst>
            <pc:docMk/>
            <pc:sldMk cId="1981457109" sldId="408"/>
            <ac:picMk id="6" creationId="{6E9C9B09-AFAD-D525-5285-89E76D99C7A9}"/>
          </ac:picMkLst>
        </pc:picChg>
      </pc:sldChg>
      <pc:sldChg chg="addSp delSp modSp add mod">
        <pc:chgData name="NORBEY DANILO" userId="29f64d73-8b12-4c53-a9f3-1c223397a229" providerId="ADAL" clId="{EFDFA54E-0EDE-4668-B5B9-14BA2E1FFC33}" dt="2023-03-07T03:21:18.903" v="595" actId="1076"/>
        <pc:sldMkLst>
          <pc:docMk/>
          <pc:sldMk cId="3162790329" sldId="409"/>
        </pc:sldMkLst>
        <pc:spChg chg="mod">
          <ac:chgData name="NORBEY DANILO" userId="29f64d73-8b12-4c53-a9f3-1c223397a229" providerId="ADAL" clId="{EFDFA54E-0EDE-4668-B5B9-14BA2E1FFC33}" dt="2023-03-07T03:21:04.467" v="591" actId="20577"/>
          <ac:spMkLst>
            <pc:docMk/>
            <pc:sldMk cId="3162790329" sldId="409"/>
            <ac:spMk id="2" creationId="{D90DF9B6-6AF1-6C25-8FAC-8DFEC35762EA}"/>
          </ac:spMkLst>
        </pc:spChg>
        <pc:picChg chg="add mod">
          <ac:chgData name="NORBEY DANILO" userId="29f64d73-8b12-4c53-a9f3-1c223397a229" providerId="ADAL" clId="{EFDFA54E-0EDE-4668-B5B9-14BA2E1FFC33}" dt="2023-03-07T03:21:18.903" v="595" actId="1076"/>
          <ac:picMkLst>
            <pc:docMk/>
            <pc:sldMk cId="3162790329" sldId="409"/>
            <ac:picMk id="4" creationId="{280AEA32-7F65-E3CA-42F0-285EAFBE5109}"/>
          </ac:picMkLst>
        </pc:picChg>
        <pc:picChg chg="del mod">
          <ac:chgData name="NORBEY DANILO" userId="29f64d73-8b12-4c53-a9f3-1c223397a229" providerId="ADAL" clId="{EFDFA54E-0EDE-4668-B5B9-14BA2E1FFC33}" dt="2023-03-07T03:21:06.696" v="593" actId="478"/>
          <ac:picMkLst>
            <pc:docMk/>
            <pc:sldMk cId="3162790329" sldId="409"/>
            <ac:picMk id="5" creationId="{C546415E-70F3-0D14-A611-CFC26213FFD1}"/>
          </ac:picMkLst>
        </pc:picChg>
      </pc:sldChg>
      <pc:sldChg chg="addSp delSp modSp add mod">
        <pc:chgData name="NORBEY DANILO" userId="29f64d73-8b12-4c53-a9f3-1c223397a229" providerId="ADAL" clId="{EFDFA54E-0EDE-4668-B5B9-14BA2E1FFC33}" dt="2023-03-07T03:23:56.826" v="650" actId="1076"/>
        <pc:sldMkLst>
          <pc:docMk/>
          <pc:sldMk cId="3484354342" sldId="410"/>
        </pc:sldMkLst>
        <pc:spChg chg="mod">
          <ac:chgData name="NORBEY DANILO" userId="29f64d73-8b12-4c53-a9f3-1c223397a229" providerId="ADAL" clId="{EFDFA54E-0EDE-4668-B5B9-14BA2E1FFC33}" dt="2023-03-07T03:23:09.164" v="647" actId="20577"/>
          <ac:spMkLst>
            <pc:docMk/>
            <pc:sldMk cId="3484354342" sldId="410"/>
            <ac:spMk id="2" creationId="{D90DF9B6-6AF1-6C25-8FAC-8DFEC35762EA}"/>
          </ac:spMkLst>
        </pc:spChg>
        <pc:picChg chg="del mod">
          <ac:chgData name="NORBEY DANILO" userId="29f64d73-8b12-4c53-a9f3-1c223397a229" providerId="ADAL" clId="{EFDFA54E-0EDE-4668-B5B9-14BA2E1FFC33}" dt="2023-03-07T03:21:52.541" v="615" actId="478"/>
          <ac:picMkLst>
            <pc:docMk/>
            <pc:sldMk cId="3484354342" sldId="410"/>
            <ac:picMk id="4" creationId="{280AEA32-7F65-E3CA-42F0-285EAFBE5109}"/>
          </ac:picMkLst>
        </pc:picChg>
        <pc:picChg chg="add mod">
          <ac:chgData name="NORBEY DANILO" userId="29f64d73-8b12-4c53-a9f3-1c223397a229" providerId="ADAL" clId="{EFDFA54E-0EDE-4668-B5B9-14BA2E1FFC33}" dt="2023-03-07T03:23:56.826" v="650" actId="1076"/>
          <ac:picMkLst>
            <pc:docMk/>
            <pc:sldMk cId="3484354342" sldId="410"/>
            <ac:picMk id="5" creationId="{4D7965CD-0587-F12F-1C33-835A78499A63}"/>
          </ac:picMkLst>
        </pc:picChg>
      </pc:sldChg>
      <pc:sldChg chg="addSp delSp modSp add mod">
        <pc:chgData name="NORBEY DANILO" userId="29f64d73-8b12-4c53-a9f3-1c223397a229" providerId="ADAL" clId="{EFDFA54E-0EDE-4668-B5B9-14BA2E1FFC33}" dt="2023-03-07T03:29:35.790" v="689" actId="1076"/>
        <pc:sldMkLst>
          <pc:docMk/>
          <pc:sldMk cId="474308865" sldId="411"/>
        </pc:sldMkLst>
        <pc:spChg chg="mod">
          <ac:chgData name="NORBEY DANILO" userId="29f64d73-8b12-4c53-a9f3-1c223397a229" providerId="ADAL" clId="{EFDFA54E-0EDE-4668-B5B9-14BA2E1FFC33}" dt="2023-03-07T03:29:17.435" v="685" actId="313"/>
          <ac:spMkLst>
            <pc:docMk/>
            <pc:sldMk cId="474308865" sldId="411"/>
            <ac:spMk id="2" creationId="{D90DF9B6-6AF1-6C25-8FAC-8DFEC35762EA}"/>
          </ac:spMkLst>
        </pc:spChg>
        <pc:picChg chg="add mod">
          <ac:chgData name="NORBEY DANILO" userId="29f64d73-8b12-4c53-a9f3-1c223397a229" providerId="ADAL" clId="{EFDFA54E-0EDE-4668-B5B9-14BA2E1FFC33}" dt="2023-03-07T03:29:35.790" v="689" actId="1076"/>
          <ac:picMkLst>
            <pc:docMk/>
            <pc:sldMk cId="474308865" sldId="411"/>
            <ac:picMk id="4" creationId="{962AF419-D430-5220-8B5C-4E77CE94D190}"/>
          </ac:picMkLst>
        </pc:picChg>
        <pc:picChg chg="del">
          <ac:chgData name="NORBEY DANILO" userId="29f64d73-8b12-4c53-a9f3-1c223397a229" providerId="ADAL" clId="{EFDFA54E-0EDE-4668-B5B9-14BA2E1FFC33}" dt="2023-03-07T03:29:20.285" v="686" actId="478"/>
          <ac:picMkLst>
            <pc:docMk/>
            <pc:sldMk cId="474308865" sldId="411"/>
            <ac:picMk id="5" creationId="{4D7965CD-0587-F12F-1C33-835A78499A63}"/>
          </ac:picMkLst>
        </pc:picChg>
      </pc:sldChg>
      <pc:sldChg chg="modSp add mod">
        <pc:chgData name="NORBEY DANILO" userId="29f64d73-8b12-4c53-a9f3-1c223397a229" providerId="ADAL" clId="{EFDFA54E-0EDE-4668-B5B9-14BA2E1FFC33}" dt="2023-03-07T03:30:59.014" v="708" actId="20577"/>
        <pc:sldMkLst>
          <pc:docMk/>
          <pc:sldMk cId="1728471982" sldId="412"/>
        </pc:sldMkLst>
        <pc:spChg chg="mod">
          <ac:chgData name="NORBEY DANILO" userId="29f64d73-8b12-4c53-a9f3-1c223397a229" providerId="ADAL" clId="{EFDFA54E-0EDE-4668-B5B9-14BA2E1FFC33}" dt="2023-03-07T03:30:59.014" v="708" actId="20577"/>
          <ac:spMkLst>
            <pc:docMk/>
            <pc:sldMk cId="1728471982" sldId="412"/>
            <ac:spMk id="2" creationId="{D90DF9B6-6AF1-6C25-8FAC-8DFEC35762EA}"/>
          </ac:spMkLst>
        </pc:spChg>
      </pc:sldChg>
      <pc:sldChg chg="delSp modSp add mod">
        <pc:chgData name="NORBEY DANILO" userId="29f64d73-8b12-4c53-a9f3-1c223397a229" providerId="ADAL" clId="{EFDFA54E-0EDE-4668-B5B9-14BA2E1FFC33}" dt="2023-03-07T04:00:20.012" v="733" actId="20577"/>
        <pc:sldMkLst>
          <pc:docMk/>
          <pc:sldMk cId="2111327659" sldId="413"/>
        </pc:sldMkLst>
        <pc:spChg chg="mod">
          <ac:chgData name="NORBEY DANILO" userId="29f64d73-8b12-4c53-a9f3-1c223397a229" providerId="ADAL" clId="{EFDFA54E-0EDE-4668-B5B9-14BA2E1FFC33}" dt="2023-03-07T04:00:20.012" v="733" actId="20577"/>
          <ac:spMkLst>
            <pc:docMk/>
            <pc:sldMk cId="2111327659" sldId="413"/>
            <ac:spMk id="2" creationId="{D90DF9B6-6AF1-6C25-8FAC-8DFEC35762EA}"/>
          </ac:spMkLst>
        </pc:spChg>
        <pc:picChg chg="del">
          <ac:chgData name="NORBEY DANILO" userId="29f64d73-8b12-4c53-a9f3-1c223397a229" providerId="ADAL" clId="{EFDFA54E-0EDE-4668-B5B9-14BA2E1FFC33}" dt="2023-03-07T03:31:10.512" v="710" actId="478"/>
          <ac:picMkLst>
            <pc:docMk/>
            <pc:sldMk cId="2111327659" sldId="413"/>
            <ac:picMk id="4" creationId="{962AF419-D430-5220-8B5C-4E77CE94D190}"/>
          </ac:picMkLst>
        </pc:picChg>
      </pc:sldChg>
      <pc:sldChg chg="addSp modSp add mod">
        <pc:chgData name="NORBEY DANILO" userId="29f64d73-8b12-4c53-a9f3-1c223397a229" providerId="ADAL" clId="{EFDFA54E-0EDE-4668-B5B9-14BA2E1FFC33}" dt="2023-03-07T04:01:32.085" v="760" actId="1076"/>
        <pc:sldMkLst>
          <pc:docMk/>
          <pc:sldMk cId="382238389" sldId="414"/>
        </pc:sldMkLst>
        <pc:spChg chg="mod">
          <ac:chgData name="NORBEY DANILO" userId="29f64d73-8b12-4c53-a9f3-1c223397a229" providerId="ADAL" clId="{EFDFA54E-0EDE-4668-B5B9-14BA2E1FFC33}" dt="2023-03-07T04:01:17.997" v="757" actId="313"/>
          <ac:spMkLst>
            <pc:docMk/>
            <pc:sldMk cId="382238389" sldId="414"/>
            <ac:spMk id="2" creationId="{D90DF9B6-6AF1-6C25-8FAC-8DFEC35762EA}"/>
          </ac:spMkLst>
        </pc:spChg>
        <pc:picChg chg="add mod">
          <ac:chgData name="NORBEY DANILO" userId="29f64d73-8b12-4c53-a9f3-1c223397a229" providerId="ADAL" clId="{EFDFA54E-0EDE-4668-B5B9-14BA2E1FFC33}" dt="2023-03-07T04:01:32.085" v="760" actId="1076"/>
          <ac:picMkLst>
            <pc:docMk/>
            <pc:sldMk cId="382238389" sldId="414"/>
            <ac:picMk id="4" creationId="{49EC5D8E-E1AA-80D7-B636-CC4EB290F233}"/>
          </ac:picMkLst>
        </pc:picChg>
      </pc:sldChg>
      <pc:sldChg chg="addSp delSp modSp add mod">
        <pc:chgData name="NORBEY DANILO" userId="29f64d73-8b12-4c53-a9f3-1c223397a229" providerId="ADAL" clId="{EFDFA54E-0EDE-4668-B5B9-14BA2E1FFC33}" dt="2023-03-07T04:04:40.698" v="794" actId="1076"/>
        <pc:sldMkLst>
          <pc:docMk/>
          <pc:sldMk cId="2057345352" sldId="415"/>
        </pc:sldMkLst>
        <pc:spChg chg="mod">
          <ac:chgData name="NORBEY DANILO" userId="29f64d73-8b12-4c53-a9f3-1c223397a229" providerId="ADAL" clId="{EFDFA54E-0EDE-4668-B5B9-14BA2E1FFC33}" dt="2023-03-07T04:04:19.507" v="790" actId="313"/>
          <ac:spMkLst>
            <pc:docMk/>
            <pc:sldMk cId="2057345352" sldId="415"/>
            <ac:spMk id="2" creationId="{D90DF9B6-6AF1-6C25-8FAC-8DFEC35762EA}"/>
          </ac:spMkLst>
        </pc:spChg>
        <pc:picChg chg="del">
          <ac:chgData name="NORBEY DANILO" userId="29f64d73-8b12-4c53-a9f3-1c223397a229" providerId="ADAL" clId="{EFDFA54E-0EDE-4668-B5B9-14BA2E1FFC33}" dt="2023-03-07T04:04:24.855" v="791" actId="478"/>
          <ac:picMkLst>
            <pc:docMk/>
            <pc:sldMk cId="2057345352" sldId="415"/>
            <ac:picMk id="4" creationId="{49EC5D8E-E1AA-80D7-B636-CC4EB290F233}"/>
          </ac:picMkLst>
        </pc:picChg>
        <pc:picChg chg="add mod">
          <ac:chgData name="NORBEY DANILO" userId="29f64d73-8b12-4c53-a9f3-1c223397a229" providerId="ADAL" clId="{EFDFA54E-0EDE-4668-B5B9-14BA2E1FFC33}" dt="2023-03-07T04:04:40.698" v="794" actId="1076"/>
          <ac:picMkLst>
            <pc:docMk/>
            <pc:sldMk cId="2057345352" sldId="415"/>
            <ac:picMk id="5" creationId="{EB1056AA-7BA3-B296-E937-1B1635F5B7D9}"/>
          </ac:picMkLst>
        </pc:picChg>
      </pc:sldChg>
      <pc:sldChg chg="addSp delSp modSp add mod">
        <pc:chgData name="NORBEY DANILO" userId="29f64d73-8b12-4c53-a9f3-1c223397a229" providerId="ADAL" clId="{EFDFA54E-0EDE-4668-B5B9-14BA2E1FFC33}" dt="2023-03-07T04:05:32.337" v="812" actId="1076"/>
        <pc:sldMkLst>
          <pc:docMk/>
          <pc:sldMk cId="3576639049" sldId="416"/>
        </pc:sldMkLst>
        <pc:spChg chg="mod">
          <ac:chgData name="NORBEY DANILO" userId="29f64d73-8b12-4c53-a9f3-1c223397a229" providerId="ADAL" clId="{EFDFA54E-0EDE-4668-B5B9-14BA2E1FFC33}" dt="2023-03-07T04:05:11.800" v="806" actId="313"/>
          <ac:spMkLst>
            <pc:docMk/>
            <pc:sldMk cId="3576639049" sldId="416"/>
            <ac:spMk id="2" creationId="{D90DF9B6-6AF1-6C25-8FAC-8DFEC35762EA}"/>
          </ac:spMkLst>
        </pc:spChg>
        <pc:picChg chg="add mod">
          <ac:chgData name="NORBEY DANILO" userId="29f64d73-8b12-4c53-a9f3-1c223397a229" providerId="ADAL" clId="{EFDFA54E-0EDE-4668-B5B9-14BA2E1FFC33}" dt="2023-03-07T04:05:32.337" v="812" actId="1076"/>
          <ac:picMkLst>
            <pc:docMk/>
            <pc:sldMk cId="3576639049" sldId="416"/>
            <ac:picMk id="4" creationId="{EF6E08D6-277E-3E26-E00E-504BA552D42C}"/>
          </ac:picMkLst>
        </pc:picChg>
        <pc:picChg chg="del">
          <ac:chgData name="NORBEY DANILO" userId="29f64d73-8b12-4c53-a9f3-1c223397a229" providerId="ADAL" clId="{EFDFA54E-0EDE-4668-B5B9-14BA2E1FFC33}" dt="2023-03-07T04:05:13.296" v="807" actId="478"/>
          <ac:picMkLst>
            <pc:docMk/>
            <pc:sldMk cId="3576639049" sldId="416"/>
            <ac:picMk id="5" creationId="{EB1056AA-7BA3-B296-E937-1B1635F5B7D9}"/>
          </ac:picMkLst>
        </pc:picChg>
      </pc:sldChg>
      <pc:sldChg chg="addSp delSp modSp add mod">
        <pc:chgData name="NORBEY DANILO" userId="29f64d73-8b12-4c53-a9f3-1c223397a229" providerId="ADAL" clId="{EFDFA54E-0EDE-4668-B5B9-14BA2E1FFC33}" dt="2023-03-07T04:06:47.729" v="822" actId="1076"/>
        <pc:sldMkLst>
          <pc:docMk/>
          <pc:sldMk cId="2366628819" sldId="417"/>
        </pc:sldMkLst>
        <pc:spChg chg="del">
          <ac:chgData name="NORBEY DANILO" userId="29f64d73-8b12-4c53-a9f3-1c223397a229" providerId="ADAL" clId="{EFDFA54E-0EDE-4668-B5B9-14BA2E1FFC33}" dt="2023-03-07T04:06:35.454" v="814" actId="478"/>
          <ac:spMkLst>
            <pc:docMk/>
            <pc:sldMk cId="2366628819" sldId="417"/>
            <ac:spMk id="2" creationId="{D90DF9B6-6AF1-6C25-8FAC-8DFEC35762EA}"/>
          </ac:spMkLst>
        </pc:spChg>
        <pc:picChg chg="del">
          <ac:chgData name="NORBEY DANILO" userId="29f64d73-8b12-4c53-a9f3-1c223397a229" providerId="ADAL" clId="{EFDFA54E-0EDE-4668-B5B9-14BA2E1FFC33}" dt="2023-03-07T04:06:35.996" v="815" actId="478"/>
          <ac:picMkLst>
            <pc:docMk/>
            <pc:sldMk cId="2366628819" sldId="417"/>
            <ac:picMk id="4" creationId="{EF6E08D6-277E-3E26-E00E-504BA552D42C}"/>
          </ac:picMkLst>
        </pc:picChg>
        <pc:picChg chg="add mod">
          <ac:chgData name="NORBEY DANILO" userId="29f64d73-8b12-4c53-a9f3-1c223397a229" providerId="ADAL" clId="{EFDFA54E-0EDE-4668-B5B9-14BA2E1FFC33}" dt="2023-03-07T04:06:47.729" v="822" actId="1076"/>
          <ac:picMkLst>
            <pc:docMk/>
            <pc:sldMk cId="2366628819" sldId="417"/>
            <ac:picMk id="5" creationId="{961F5F07-A11C-F507-141F-FB5FDB6CB7AC}"/>
          </ac:picMkLst>
        </pc:picChg>
      </pc:sldChg>
      <pc:sldChg chg="addSp delSp modSp add mod ord">
        <pc:chgData name="NORBEY DANILO" userId="29f64d73-8b12-4c53-a9f3-1c223397a229" providerId="ADAL" clId="{EFDFA54E-0EDE-4668-B5B9-14BA2E1FFC33}" dt="2023-03-07T04:08:05.912" v="870" actId="1076"/>
        <pc:sldMkLst>
          <pc:docMk/>
          <pc:sldMk cId="1379233117" sldId="418"/>
        </pc:sldMkLst>
        <pc:spChg chg="mod">
          <ac:chgData name="NORBEY DANILO" userId="29f64d73-8b12-4c53-a9f3-1c223397a229" providerId="ADAL" clId="{EFDFA54E-0EDE-4668-B5B9-14BA2E1FFC33}" dt="2023-03-07T04:07:43.834" v="865" actId="313"/>
          <ac:spMkLst>
            <pc:docMk/>
            <pc:sldMk cId="1379233117" sldId="418"/>
            <ac:spMk id="2" creationId="{D90DF9B6-6AF1-6C25-8FAC-8DFEC35762EA}"/>
          </ac:spMkLst>
        </pc:spChg>
        <pc:picChg chg="del">
          <ac:chgData name="NORBEY DANILO" userId="29f64d73-8b12-4c53-a9f3-1c223397a229" providerId="ADAL" clId="{EFDFA54E-0EDE-4668-B5B9-14BA2E1FFC33}" dt="2023-03-07T04:07:26.493" v="855" actId="478"/>
          <ac:picMkLst>
            <pc:docMk/>
            <pc:sldMk cId="1379233117" sldId="418"/>
            <ac:picMk id="4" creationId="{EF6E08D6-277E-3E26-E00E-504BA552D42C}"/>
          </ac:picMkLst>
        </pc:picChg>
        <pc:picChg chg="add del">
          <ac:chgData name="NORBEY DANILO" userId="29f64d73-8b12-4c53-a9f3-1c223397a229" providerId="ADAL" clId="{EFDFA54E-0EDE-4668-B5B9-14BA2E1FFC33}" dt="2023-03-07T04:07:59.427" v="867" actId="22"/>
          <ac:picMkLst>
            <pc:docMk/>
            <pc:sldMk cId="1379233117" sldId="418"/>
            <ac:picMk id="5" creationId="{5D313312-F172-3E0E-7152-9237BC13F93A}"/>
          </ac:picMkLst>
        </pc:picChg>
        <pc:picChg chg="add mod">
          <ac:chgData name="NORBEY DANILO" userId="29f64d73-8b12-4c53-a9f3-1c223397a229" providerId="ADAL" clId="{EFDFA54E-0EDE-4668-B5B9-14BA2E1FFC33}" dt="2023-03-07T04:08:05.912" v="870" actId="1076"/>
          <ac:picMkLst>
            <pc:docMk/>
            <pc:sldMk cId="1379233117" sldId="418"/>
            <ac:picMk id="7" creationId="{CCF01666-6E41-CF04-0403-3610D445C153}"/>
          </ac:picMkLst>
        </pc:picChg>
      </pc:sldChg>
      <pc:sldChg chg="addSp delSp modSp add mod">
        <pc:chgData name="NORBEY DANILO" userId="29f64d73-8b12-4c53-a9f3-1c223397a229" providerId="ADAL" clId="{EFDFA54E-0EDE-4668-B5B9-14BA2E1FFC33}" dt="2023-03-07T04:08:41.601" v="894" actId="1076"/>
        <pc:sldMkLst>
          <pc:docMk/>
          <pc:sldMk cId="3045644798" sldId="419"/>
        </pc:sldMkLst>
        <pc:spChg chg="del">
          <ac:chgData name="NORBEY DANILO" userId="29f64d73-8b12-4c53-a9f3-1c223397a229" providerId="ADAL" clId="{EFDFA54E-0EDE-4668-B5B9-14BA2E1FFC33}" dt="2023-03-07T04:08:30.861" v="892" actId="478"/>
          <ac:spMkLst>
            <pc:docMk/>
            <pc:sldMk cId="3045644798" sldId="419"/>
            <ac:spMk id="2" creationId="{D90DF9B6-6AF1-6C25-8FAC-8DFEC35762EA}"/>
          </ac:spMkLst>
        </pc:spChg>
        <pc:spChg chg="mod">
          <ac:chgData name="NORBEY DANILO" userId="29f64d73-8b12-4c53-a9f3-1c223397a229" providerId="ADAL" clId="{EFDFA54E-0EDE-4668-B5B9-14BA2E1FFC33}" dt="2023-03-07T04:08:28.319" v="890" actId="20577"/>
          <ac:spMkLst>
            <pc:docMk/>
            <pc:sldMk cId="3045644798" sldId="419"/>
            <ac:spMk id="235" creationId="{00000000-0000-0000-0000-000000000000}"/>
          </ac:spMkLst>
        </pc:spChg>
        <pc:picChg chg="add mod">
          <ac:chgData name="NORBEY DANILO" userId="29f64d73-8b12-4c53-a9f3-1c223397a229" providerId="ADAL" clId="{EFDFA54E-0EDE-4668-B5B9-14BA2E1FFC33}" dt="2023-03-07T04:08:41.601" v="894" actId="1076"/>
          <ac:picMkLst>
            <pc:docMk/>
            <pc:sldMk cId="3045644798" sldId="419"/>
            <ac:picMk id="4" creationId="{ADBF9781-6A7E-939C-D6CA-F993F70A484B}"/>
          </ac:picMkLst>
        </pc:picChg>
        <pc:picChg chg="del">
          <ac:chgData name="NORBEY DANILO" userId="29f64d73-8b12-4c53-a9f3-1c223397a229" providerId="ADAL" clId="{EFDFA54E-0EDE-4668-B5B9-14BA2E1FFC33}" dt="2023-03-07T04:08:30.092" v="891" actId="478"/>
          <ac:picMkLst>
            <pc:docMk/>
            <pc:sldMk cId="3045644798" sldId="419"/>
            <ac:picMk id="7" creationId="{CCF01666-6E41-CF04-0403-3610D445C153}"/>
          </ac:picMkLst>
        </pc:picChg>
      </pc:sldChg>
      <pc:sldChg chg="modSp add mod">
        <pc:chgData name="NORBEY DANILO" userId="29f64d73-8b12-4c53-a9f3-1c223397a229" providerId="ADAL" clId="{EFDFA54E-0EDE-4668-B5B9-14BA2E1FFC33}" dt="2023-03-07T04:29:46.228" v="921" actId="1076"/>
        <pc:sldMkLst>
          <pc:docMk/>
          <pc:sldMk cId="622253000" sldId="420"/>
        </pc:sldMkLst>
        <pc:spChg chg="mod">
          <ac:chgData name="NORBEY DANILO" userId="29f64d73-8b12-4c53-a9f3-1c223397a229" providerId="ADAL" clId="{EFDFA54E-0EDE-4668-B5B9-14BA2E1FFC33}" dt="2023-03-07T04:29:44.065" v="920" actId="1076"/>
          <ac:spMkLst>
            <pc:docMk/>
            <pc:sldMk cId="622253000" sldId="420"/>
            <ac:spMk id="2" creationId="{D90DF9B6-6AF1-6C25-8FAC-8DFEC35762EA}"/>
          </ac:spMkLst>
        </pc:spChg>
        <pc:picChg chg="mod">
          <ac:chgData name="NORBEY DANILO" userId="29f64d73-8b12-4c53-a9f3-1c223397a229" providerId="ADAL" clId="{EFDFA54E-0EDE-4668-B5B9-14BA2E1FFC33}" dt="2023-03-07T04:29:46.228" v="921" actId="1076"/>
          <ac:picMkLst>
            <pc:docMk/>
            <pc:sldMk cId="622253000" sldId="420"/>
            <ac:picMk id="4" creationId="{EE89982B-90F8-A376-5296-151D8FF58AE0}"/>
          </ac:picMkLst>
        </pc:picChg>
      </pc:sldChg>
      <pc:sldChg chg="add del">
        <pc:chgData name="NORBEY DANILO" userId="29f64d73-8b12-4c53-a9f3-1c223397a229" providerId="ADAL" clId="{EFDFA54E-0EDE-4668-B5B9-14BA2E1FFC33}" dt="2023-03-07T04:35:02.633" v="1006" actId="47"/>
        <pc:sldMkLst>
          <pc:docMk/>
          <pc:sldMk cId="3388405791" sldId="421"/>
        </pc:sldMkLst>
      </pc:sldChg>
      <pc:sldChg chg="addSp delSp modSp add mod">
        <pc:chgData name="NORBEY DANILO" userId="29f64d73-8b12-4c53-a9f3-1c223397a229" providerId="ADAL" clId="{EFDFA54E-0EDE-4668-B5B9-14BA2E1FFC33}" dt="2023-03-07T04:32:19.492" v="971" actId="14100"/>
        <pc:sldMkLst>
          <pc:docMk/>
          <pc:sldMk cId="3337085015" sldId="422"/>
        </pc:sldMkLst>
        <pc:spChg chg="del">
          <ac:chgData name="NORBEY DANILO" userId="29f64d73-8b12-4c53-a9f3-1c223397a229" providerId="ADAL" clId="{EFDFA54E-0EDE-4668-B5B9-14BA2E1FFC33}" dt="2023-03-07T04:31:58.675" v="963" actId="478"/>
          <ac:spMkLst>
            <pc:docMk/>
            <pc:sldMk cId="3337085015" sldId="422"/>
            <ac:spMk id="2" creationId="{D90DF9B6-6AF1-6C25-8FAC-8DFEC35762EA}"/>
          </ac:spMkLst>
        </pc:spChg>
        <pc:picChg chg="del">
          <ac:chgData name="NORBEY DANILO" userId="29f64d73-8b12-4c53-a9f3-1c223397a229" providerId="ADAL" clId="{EFDFA54E-0EDE-4668-B5B9-14BA2E1FFC33}" dt="2023-03-07T04:31:59.137" v="964" actId="478"/>
          <ac:picMkLst>
            <pc:docMk/>
            <pc:sldMk cId="3337085015" sldId="422"/>
            <ac:picMk id="4" creationId="{DED1DC21-B07F-F7DD-59EC-C1C1FF8DC213}"/>
          </ac:picMkLst>
        </pc:picChg>
        <pc:picChg chg="add mod">
          <ac:chgData name="NORBEY DANILO" userId="29f64d73-8b12-4c53-a9f3-1c223397a229" providerId="ADAL" clId="{EFDFA54E-0EDE-4668-B5B9-14BA2E1FFC33}" dt="2023-03-07T04:32:03.561" v="967" actId="1076"/>
          <ac:picMkLst>
            <pc:docMk/>
            <pc:sldMk cId="3337085015" sldId="422"/>
            <ac:picMk id="5" creationId="{1C3AF638-B3CB-74A9-E27E-1D2C3EA4891B}"/>
          </ac:picMkLst>
        </pc:picChg>
        <pc:picChg chg="add mod">
          <ac:chgData name="NORBEY DANILO" userId="29f64d73-8b12-4c53-a9f3-1c223397a229" providerId="ADAL" clId="{EFDFA54E-0EDE-4668-B5B9-14BA2E1FFC33}" dt="2023-03-07T04:32:19.492" v="971" actId="14100"/>
          <ac:picMkLst>
            <pc:docMk/>
            <pc:sldMk cId="3337085015" sldId="422"/>
            <ac:picMk id="7" creationId="{A7EA1ACE-78AD-D572-38B6-082C26D16AF3}"/>
          </ac:picMkLst>
        </pc:picChg>
      </pc:sldChg>
      <pc:sldChg chg="addSp delSp modSp add mod ord">
        <pc:chgData name="NORBEY DANILO" userId="29f64d73-8b12-4c53-a9f3-1c223397a229" providerId="ADAL" clId="{EFDFA54E-0EDE-4668-B5B9-14BA2E1FFC33}" dt="2023-03-07T04:34:03.856" v="1004" actId="1076"/>
        <pc:sldMkLst>
          <pc:docMk/>
          <pc:sldMk cId="855200174" sldId="423"/>
        </pc:sldMkLst>
        <pc:spChg chg="mod">
          <ac:chgData name="NORBEY DANILO" userId="29f64d73-8b12-4c53-a9f3-1c223397a229" providerId="ADAL" clId="{EFDFA54E-0EDE-4668-B5B9-14BA2E1FFC33}" dt="2023-03-07T04:33:44.742" v="1001" actId="20577"/>
          <ac:spMkLst>
            <pc:docMk/>
            <pc:sldMk cId="855200174" sldId="423"/>
            <ac:spMk id="2" creationId="{D90DF9B6-6AF1-6C25-8FAC-8DFEC35762EA}"/>
          </ac:spMkLst>
        </pc:spChg>
        <pc:picChg chg="del">
          <ac:chgData name="NORBEY DANILO" userId="29f64d73-8b12-4c53-a9f3-1c223397a229" providerId="ADAL" clId="{EFDFA54E-0EDE-4668-B5B9-14BA2E1FFC33}" dt="2023-03-07T04:33:04.629" v="977" actId="478"/>
          <ac:picMkLst>
            <pc:docMk/>
            <pc:sldMk cId="855200174" sldId="423"/>
            <ac:picMk id="4" creationId="{DED1DC21-B07F-F7DD-59EC-C1C1FF8DC213}"/>
          </ac:picMkLst>
        </pc:picChg>
        <pc:picChg chg="add mod">
          <ac:chgData name="NORBEY DANILO" userId="29f64d73-8b12-4c53-a9f3-1c223397a229" providerId="ADAL" clId="{EFDFA54E-0EDE-4668-B5B9-14BA2E1FFC33}" dt="2023-03-07T04:34:03.856" v="1004" actId="1076"/>
          <ac:picMkLst>
            <pc:docMk/>
            <pc:sldMk cId="855200174" sldId="423"/>
            <ac:picMk id="5" creationId="{9E72AB21-698E-F622-F9DD-843DC3CA0401}"/>
          </ac:picMkLst>
        </pc:picChg>
      </pc:sldChg>
      <pc:sldChg chg="add del">
        <pc:chgData name="NORBEY DANILO" userId="29f64d73-8b12-4c53-a9f3-1c223397a229" providerId="ADAL" clId="{EFDFA54E-0EDE-4668-B5B9-14BA2E1FFC33}" dt="2023-03-07T04:32:53.213" v="973" actId="47"/>
        <pc:sldMkLst>
          <pc:docMk/>
          <pc:sldMk cId="4136472116" sldId="423"/>
        </pc:sldMkLst>
      </pc:sldChg>
      <pc:sldChg chg="addSp delSp modSp add mod">
        <pc:chgData name="NORBEY DANILO" userId="29f64d73-8b12-4c53-a9f3-1c223397a229" providerId="ADAL" clId="{EFDFA54E-0EDE-4668-B5B9-14BA2E1FFC33}" dt="2023-03-07T04:38:22.424" v="1026" actId="1076"/>
        <pc:sldMkLst>
          <pc:docMk/>
          <pc:sldMk cId="3540518617" sldId="424"/>
        </pc:sldMkLst>
        <pc:spChg chg="del">
          <ac:chgData name="NORBEY DANILO" userId="29f64d73-8b12-4c53-a9f3-1c223397a229" providerId="ADAL" clId="{EFDFA54E-0EDE-4668-B5B9-14BA2E1FFC33}" dt="2023-03-07T04:35:06.741" v="1008" actId="478"/>
          <ac:spMkLst>
            <pc:docMk/>
            <pc:sldMk cId="3540518617" sldId="424"/>
            <ac:spMk id="2" creationId="{D90DF9B6-6AF1-6C25-8FAC-8DFEC35762EA}"/>
          </ac:spMkLst>
        </pc:spChg>
        <pc:spChg chg="add del mod">
          <ac:chgData name="NORBEY DANILO" userId="29f64d73-8b12-4c53-a9f3-1c223397a229" providerId="ADAL" clId="{EFDFA54E-0EDE-4668-B5B9-14BA2E1FFC33}" dt="2023-03-07T04:35:08.601" v="1010" actId="478"/>
          <ac:spMkLst>
            <pc:docMk/>
            <pc:sldMk cId="3540518617" sldId="424"/>
            <ac:spMk id="4" creationId="{967C6508-CE1F-119F-2E5F-FFBDA74E50A1}"/>
          </ac:spMkLst>
        </pc:spChg>
        <pc:spChg chg="del">
          <ac:chgData name="NORBEY DANILO" userId="29f64d73-8b12-4c53-a9f3-1c223397a229" providerId="ADAL" clId="{EFDFA54E-0EDE-4668-B5B9-14BA2E1FFC33}" dt="2023-03-07T04:35:05.330" v="1007" actId="478"/>
          <ac:spMkLst>
            <pc:docMk/>
            <pc:sldMk cId="3540518617" sldId="424"/>
            <ac:spMk id="235" creationId="{00000000-0000-0000-0000-000000000000}"/>
          </ac:spMkLst>
        </pc:spChg>
        <pc:picChg chg="add mod">
          <ac:chgData name="NORBEY DANILO" userId="29f64d73-8b12-4c53-a9f3-1c223397a229" providerId="ADAL" clId="{EFDFA54E-0EDE-4668-B5B9-14BA2E1FFC33}" dt="2023-03-07T04:38:22.424" v="1026" actId="1076"/>
          <ac:picMkLst>
            <pc:docMk/>
            <pc:sldMk cId="3540518617" sldId="424"/>
            <ac:picMk id="6" creationId="{63C643D9-F355-4D29-3259-4EEB390FD307}"/>
          </ac:picMkLst>
        </pc:picChg>
        <pc:picChg chg="add del mod">
          <ac:chgData name="NORBEY DANILO" userId="29f64d73-8b12-4c53-a9f3-1c223397a229" providerId="ADAL" clId="{EFDFA54E-0EDE-4668-B5B9-14BA2E1FFC33}" dt="2023-03-07T04:38:00.911" v="1018" actId="21"/>
          <ac:picMkLst>
            <pc:docMk/>
            <pc:sldMk cId="3540518617" sldId="424"/>
            <ac:picMk id="8" creationId="{90BC9A8D-1F7D-F4D5-959F-26B88F97FB1F}"/>
          </ac:picMkLst>
        </pc:picChg>
      </pc:sldChg>
      <pc:sldChg chg="addSp delSp modSp add mod">
        <pc:chgData name="NORBEY DANILO" userId="29f64d73-8b12-4c53-a9f3-1c223397a229" providerId="ADAL" clId="{EFDFA54E-0EDE-4668-B5B9-14BA2E1FFC33}" dt="2023-03-07T04:38:55.012" v="1029" actId="1076"/>
        <pc:sldMkLst>
          <pc:docMk/>
          <pc:sldMk cId="2644233957" sldId="425"/>
        </pc:sldMkLst>
        <pc:picChg chg="add mod">
          <ac:chgData name="NORBEY DANILO" userId="29f64d73-8b12-4c53-a9f3-1c223397a229" providerId="ADAL" clId="{EFDFA54E-0EDE-4668-B5B9-14BA2E1FFC33}" dt="2023-03-07T04:38:55.012" v="1029" actId="1076"/>
          <ac:picMkLst>
            <pc:docMk/>
            <pc:sldMk cId="2644233957" sldId="425"/>
            <ac:picMk id="2" creationId="{20BA7B41-08FB-8FB3-1BFA-4CDE2EC81C4C}"/>
          </ac:picMkLst>
        </pc:picChg>
        <pc:picChg chg="del">
          <ac:chgData name="NORBEY DANILO" userId="29f64d73-8b12-4c53-a9f3-1c223397a229" providerId="ADAL" clId="{EFDFA54E-0EDE-4668-B5B9-14BA2E1FFC33}" dt="2023-03-07T04:38:05.060" v="1020" actId="478"/>
          <ac:picMkLst>
            <pc:docMk/>
            <pc:sldMk cId="2644233957" sldId="425"/>
            <ac:picMk id="6" creationId="{63C643D9-F355-4D29-3259-4EEB390FD307}"/>
          </ac:picMkLst>
        </pc:picChg>
      </pc:sldChg>
      <pc:sldChg chg="modSp add mod">
        <pc:chgData name="NORBEY DANILO" userId="29f64d73-8b12-4c53-a9f3-1c223397a229" providerId="ADAL" clId="{EFDFA54E-0EDE-4668-B5B9-14BA2E1FFC33}" dt="2023-03-07T15:37:28.818" v="1181" actId="14100"/>
        <pc:sldMkLst>
          <pc:docMk/>
          <pc:sldMk cId="1352573630" sldId="426"/>
        </pc:sldMkLst>
        <pc:spChg chg="mod">
          <ac:chgData name="NORBEY DANILO" userId="29f64d73-8b12-4c53-a9f3-1c223397a229" providerId="ADAL" clId="{EFDFA54E-0EDE-4668-B5B9-14BA2E1FFC33}" dt="2023-03-07T15:37:28.818" v="1181" actId="14100"/>
          <ac:spMkLst>
            <pc:docMk/>
            <pc:sldMk cId="1352573630" sldId="426"/>
            <ac:spMk id="2" creationId="{D90DF9B6-6AF1-6C25-8FAC-8DFEC35762EA}"/>
          </ac:spMkLst>
        </pc:spChg>
        <pc:spChg chg="mod">
          <ac:chgData name="NORBEY DANILO" userId="29f64d73-8b12-4c53-a9f3-1c223397a229" providerId="ADAL" clId="{EFDFA54E-0EDE-4668-B5B9-14BA2E1FFC33}" dt="2023-03-07T14:59:41.143" v="1093" actId="20577"/>
          <ac:spMkLst>
            <pc:docMk/>
            <pc:sldMk cId="1352573630" sldId="426"/>
            <ac:spMk id="235" creationId="{00000000-0000-0000-0000-000000000000}"/>
          </ac:spMkLst>
        </pc:spChg>
      </pc:sldChg>
      <pc:sldChg chg="addSp delSp modSp add mod">
        <pc:chgData name="NORBEY DANILO" userId="29f64d73-8b12-4c53-a9f3-1c223397a229" providerId="ADAL" clId="{EFDFA54E-0EDE-4668-B5B9-14BA2E1FFC33}" dt="2023-03-07T15:51:29.493" v="1204" actId="14100"/>
        <pc:sldMkLst>
          <pc:docMk/>
          <pc:sldMk cId="128630534" sldId="427"/>
        </pc:sldMkLst>
        <pc:spChg chg="del">
          <ac:chgData name="NORBEY DANILO" userId="29f64d73-8b12-4c53-a9f3-1c223397a229" providerId="ADAL" clId="{EFDFA54E-0EDE-4668-B5B9-14BA2E1FFC33}" dt="2023-03-07T15:50:15.369" v="1186" actId="478"/>
          <ac:spMkLst>
            <pc:docMk/>
            <pc:sldMk cId="128630534" sldId="427"/>
            <ac:spMk id="2" creationId="{D90DF9B6-6AF1-6C25-8FAC-8DFEC35762EA}"/>
          </ac:spMkLst>
        </pc:spChg>
        <pc:spChg chg="mod">
          <ac:chgData name="NORBEY DANILO" userId="29f64d73-8b12-4c53-a9f3-1c223397a229" providerId="ADAL" clId="{EFDFA54E-0EDE-4668-B5B9-14BA2E1FFC33}" dt="2023-03-07T15:49:51.146" v="1185" actId="20577"/>
          <ac:spMkLst>
            <pc:docMk/>
            <pc:sldMk cId="128630534" sldId="427"/>
            <ac:spMk id="235" creationId="{00000000-0000-0000-0000-000000000000}"/>
          </ac:spMkLst>
        </pc:spChg>
        <pc:picChg chg="add del">
          <ac:chgData name="NORBEY DANILO" userId="29f64d73-8b12-4c53-a9f3-1c223397a229" providerId="ADAL" clId="{EFDFA54E-0EDE-4668-B5B9-14BA2E1FFC33}" dt="2023-03-07T15:50:35.839" v="1193" actId="478"/>
          <ac:picMkLst>
            <pc:docMk/>
            <pc:sldMk cId="128630534" sldId="427"/>
            <ac:picMk id="4" creationId="{B5FAB8AD-1EE7-47B3-894C-B990FC0B0C78}"/>
          </ac:picMkLst>
        </pc:picChg>
        <pc:picChg chg="add mod">
          <ac:chgData name="NORBEY DANILO" userId="29f64d73-8b12-4c53-a9f3-1c223397a229" providerId="ADAL" clId="{EFDFA54E-0EDE-4668-B5B9-14BA2E1FFC33}" dt="2023-03-07T15:50:51.100" v="1196" actId="1076"/>
          <ac:picMkLst>
            <pc:docMk/>
            <pc:sldMk cId="128630534" sldId="427"/>
            <ac:picMk id="6" creationId="{83FBE5B7-EC6A-A59D-5B3D-9BE1FA896351}"/>
          </ac:picMkLst>
        </pc:picChg>
        <pc:picChg chg="add mod modCrop">
          <ac:chgData name="NORBEY DANILO" userId="29f64d73-8b12-4c53-a9f3-1c223397a229" providerId="ADAL" clId="{EFDFA54E-0EDE-4668-B5B9-14BA2E1FFC33}" dt="2023-03-07T15:51:29.493" v="1204" actId="14100"/>
          <ac:picMkLst>
            <pc:docMk/>
            <pc:sldMk cId="128630534" sldId="427"/>
            <ac:picMk id="8" creationId="{A514C726-5668-3FC2-5774-A1F0BC054AC9}"/>
          </ac:picMkLst>
        </pc:picChg>
      </pc:sldChg>
      <pc:sldChg chg="add">
        <pc:chgData name="NORBEY DANILO" userId="29f64d73-8b12-4c53-a9f3-1c223397a229" providerId="ADAL" clId="{EFDFA54E-0EDE-4668-B5B9-14BA2E1FFC33}" dt="2023-03-07T15:49:47.019" v="1182" actId="2890"/>
        <pc:sldMkLst>
          <pc:docMk/>
          <pc:sldMk cId="3250925257" sldId="428"/>
        </pc:sldMkLst>
      </pc:sldChg>
      <pc:sldChg chg="modSp add mod ord">
        <pc:chgData name="NORBEY DANILO" userId="29f64d73-8b12-4c53-a9f3-1c223397a229" providerId="ADAL" clId="{EFDFA54E-0EDE-4668-B5B9-14BA2E1FFC33}" dt="2023-03-07T15:50:34.137" v="1192"/>
        <pc:sldMkLst>
          <pc:docMk/>
          <pc:sldMk cId="3692307784" sldId="429"/>
        </pc:sldMkLst>
        <pc:picChg chg="mod">
          <ac:chgData name="NORBEY DANILO" userId="29f64d73-8b12-4c53-a9f3-1c223397a229" providerId="ADAL" clId="{EFDFA54E-0EDE-4668-B5B9-14BA2E1FFC33}" dt="2023-03-07T15:50:24.169" v="1190" actId="1076"/>
          <ac:picMkLst>
            <pc:docMk/>
            <pc:sldMk cId="3692307784" sldId="429"/>
            <ac:picMk id="4" creationId="{B5FAB8AD-1EE7-47B3-894C-B990FC0B0C78}"/>
          </ac:picMkLst>
        </pc:picChg>
      </pc:sldChg>
      <pc:sldChg chg="modSp add mod ord">
        <pc:chgData name="NORBEY DANILO" userId="29f64d73-8b12-4c53-a9f3-1c223397a229" providerId="ADAL" clId="{EFDFA54E-0EDE-4668-B5B9-14BA2E1FFC33}" dt="2023-03-07T15:54:25.487" v="1362" actId="113"/>
        <pc:sldMkLst>
          <pc:docMk/>
          <pc:sldMk cId="2492654820" sldId="430"/>
        </pc:sldMkLst>
        <pc:spChg chg="mod">
          <ac:chgData name="NORBEY DANILO" userId="29f64d73-8b12-4c53-a9f3-1c223397a229" providerId="ADAL" clId="{EFDFA54E-0EDE-4668-B5B9-14BA2E1FFC33}" dt="2023-03-07T15:54:25.487" v="1362" actId="113"/>
          <ac:spMkLst>
            <pc:docMk/>
            <pc:sldMk cId="2492654820" sldId="430"/>
            <ac:spMk id="2" creationId="{D90DF9B6-6AF1-6C25-8FAC-8DFEC35762EA}"/>
          </ac:spMkLst>
        </pc:spChg>
        <pc:spChg chg="mod">
          <ac:chgData name="NORBEY DANILO" userId="29f64d73-8b12-4c53-a9f3-1c223397a229" providerId="ADAL" clId="{EFDFA54E-0EDE-4668-B5B9-14BA2E1FFC33}" dt="2023-03-07T15:52:14.630" v="1214" actId="20577"/>
          <ac:spMkLst>
            <pc:docMk/>
            <pc:sldMk cId="2492654820" sldId="430"/>
            <ac:spMk id="235" creationId="{00000000-0000-0000-0000-000000000000}"/>
          </ac:spMkLst>
        </pc:spChg>
      </pc:sldChg>
      <pc:sldChg chg="modSp add mod">
        <pc:chgData name="NORBEY DANILO" userId="29f64d73-8b12-4c53-a9f3-1c223397a229" providerId="ADAL" clId="{EFDFA54E-0EDE-4668-B5B9-14BA2E1FFC33}" dt="2023-03-07T16:13:00.370" v="1478" actId="113"/>
        <pc:sldMkLst>
          <pc:docMk/>
          <pc:sldMk cId="1241090645" sldId="431"/>
        </pc:sldMkLst>
        <pc:spChg chg="mod">
          <ac:chgData name="NORBEY DANILO" userId="29f64d73-8b12-4c53-a9f3-1c223397a229" providerId="ADAL" clId="{EFDFA54E-0EDE-4668-B5B9-14BA2E1FFC33}" dt="2023-03-07T16:13:00.370" v="1478" actId="113"/>
          <ac:spMkLst>
            <pc:docMk/>
            <pc:sldMk cId="1241090645" sldId="431"/>
            <ac:spMk id="2" creationId="{D90DF9B6-6AF1-6C25-8FAC-8DFEC35762EA}"/>
          </ac:spMkLst>
        </pc:spChg>
      </pc:sldChg>
      <pc:sldChg chg="addSp modSp add mod">
        <pc:chgData name="NORBEY DANILO" userId="29f64d73-8b12-4c53-a9f3-1c223397a229" providerId="ADAL" clId="{EFDFA54E-0EDE-4668-B5B9-14BA2E1FFC33}" dt="2023-03-07T16:13:58.561" v="1511" actId="1076"/>
        <pc:sldMkLst>
          <pc:docMk/>
          <pc:sldMk cId="1787653731" sldId="432"/>
        </pc:sldMkLst>
        <pc:spChg chg="mod">
          <ac:chgData name="NORBEY DANILO" userId="29f64d73-8b12-4c53-a9f3-1c223397a229" providerId="ADAL" clId="{EFDFA54E-0EDE-4668-B5B9-14BA2E1FFC33}" dt="2023-03-07T16:13:47.240" v="1508" actId="20577"/>
          <ac:spMkLst>
            <pc:docMk/>
            <pc:sldMk cId="1787653731" sldId="432"/>
            <ac:spMk id="2" creationId="{D90DF9B6-6AF1-6C25-8FAC-8DFEC35762EA}"/>
          </ac:spMkLst>
        </pc:spChg>
        <pc:picChg chg="add mod">
          <ac:chgData name="NORBEY DANILO" userId="29f64d73-8b12-4c53-a9f3-1c223397a229" providerId="ADAL" clId="{EFDFA54E-0EDE-4668-B5B9-14BA2E1FFC33}" dt="2023-03-07T16:13:58.561" v="1511" actId="1076"/>
          <ac:picMkLst>
            <pc:docMk/>
            <pc:sldMk cId="1787653731" sldId="432"/>
            <ac:picMk id="4" creationId="{DA718803-5792-3EB2-734B-D002AF9D0811}"/>
          </ac:picMkLst>
        </pc:picChg>
      </pc:sldChg>
      <pc:sldChg chg="addSp delSp modSp add mod">
        <pc:chgData name="NORBEY DANILO" userId="29f64d73-8b12-4c53-a9f3-1c223397a229" providerId="ADAL" clId="{EFDFA54E-0EDE-4668-B5B9-14BA2E1FFC33}" dt="2023-03-07T16:15:05.244" v="1531" actId="1076"/>
        <pc:sldMkLst>
          <pc:docMk/>
          <pc:sldMk cId="177151026" sldId="433"/>
        </pc:sldMkLst>
        <pc:spChg chg="mod">
          <ac:chgData name="NORBEY DANILO" userId="29f64d73-8b12-4c53-a9f3-1c223397a229" providerId="ADAL" clId="{EFDFA54E-0EDE-4668-B5B9-14BA2E1FFC33}" dt="2023-03-07T16:14:26.824" v="1526" actId="20577"/>
          <ac:spMkLst>
            <pc:docMk/>
            <pc:sldMk cId="177151026" sldId="433"/>
            <ac:spMk id="2" creationId="{D90DF9B6-6AF1-6C25-8FAC-8DFEC35762EA}"/>
          </ac:spMkLst>
        </pc:spChg>
        <pc:picChg chg="del">
          <ac:chgData name="NORBEY DANILO" userId="29f64d73-8b12-4c53-a9f3-1c223397a229" providerId="ADAL" clId="{EFDFA54E-0EDE-4668-B5B9-14BA2E1FFC33}" dt="2023-03-07T16:14:13.124" v="1514" actId="478"/>
          <ac:picMkLst>
            <pc:docMk/>
            <pc:sldMk cId="177151026" sldId="433"/>
            <ac:picMk id="4" creationId="{DA718803-5792-3EB2-734B-D002AF9D0811}"/>
          </ac:picMkLst>
        </pc:picChg>
        <pc:picChg chg="add mod">
          <ac:chgData name="NORBEY DANILO" userId="29f64d73-8b12-4c53-a9f3-1c223397a229" providerId="ADAL" clId="{EFDFA54E-0EDE-4668-B5B9-14BA2E1FFC33}" dt="2023-03-07T16:15:05.244" v="1531" actId="1076"/>
          <ac:picMkLst>
            <pc:docMk/>
            <pc:sldMk cId="177151026" sldId="433"/>
            <ac:picMk id="5" creationId="{CEFADCC8-755E-CFBB-99E5-A51E6CC31108}"/>
          </ac:picMkLst>
        </pc:picChg>
      </pc:sldChg>
      <pc:sldChg chg="addSp delSp modSp add mod">
        <pc:chgData name="NORBEY DANILO" userId="29f64d73-8b12-4c53-a9f3-1c223397a229" providerId="ADAL" clId="{EFDFA54E-0EDE-4668-B5B9-14BA2E1FFC33}" dt="2023-03-07T16:17:39.101" v="1540" actId="1076"/>
        <pc:sldMkLst>
          <pc:docMk/>
          <pc:sldMk cId="75003021" sldId="434"/>
        </pc:sldMkLst>
        <pc:spChg chg="del">
          <ac:chgData name="NORBEY DANILO" userId="29f64d73-8b12-4c53-a9f3-1c223397a229" providerId="ADAL" clId="{EFDFA54E-0EDE-4668-B5B9-14BA2E1FFC33}" dt="2023-03-07T16:17:04.811" v="1533" actId="478"/>
          <ac:spMkLst>
            <pc:docMk/>
            <pc:sldMk cId="75003021" sldId="434"/>
            <ac:spMk id="2" creationId="{D90DF9B6-6AF1-6C25-8FAC-8DFEC35762EA}"/>
          </ac:spMkLst>
        </pc:spChg>
        <pc:picChg chg="add mod">
          <ac:chgData name="NORBEY DANILO" userId="29f64d73-8b12-4c53-a9f3-1c223397a229" providerId="ADAL" clId="{EFDFA54E-0EDE-4668-B5B9-14BA2E1FFC33}" dt="2023-03-07T16:17:21.716" v="1537" actId="1076"/>
          <ac:picMkLst>
            <pc:docMk/>
            <pc:sldMk cId="75003021" sldId="434"/>
            <ac:picMk id="4" creationId="{A05A1108-C92B-B16B-4F13-508C103E0AE8}"/>
          </ac:picMkLst>
        </pc:picChg>
        <pc:picChg chg="del">
          <ac:chgData name="NORBEY DANILO" userId="29f64d73-8b12-4c53-a9f3-1c223397a229" providerId="ADAL" clId="{EFDFA54E-0EDE-4668-B5B9-14BA2E1FFC33}" dt="2023-03-07T16:17:05.387" v="1534" actId="478"/>
          <ac:picMkLst>
            <pc:docMk/>
            <pc:sldMk cId="75003021" sldId="434"/>
            <ac:picMk id="5" creationId="{CEFADCC8-755E-CFBB-99E5-A51E6CC31108}"/>
          </ac:picMkLst>
        </pc:picChg>
        <pc:picChg chg="add mod">
          <ac:chgData name="NORBEY DANILO" userId="29f64d73-8b12-4c53-a9f3-1c223397a229" providerId="ADAL" clId="{EFDFA54E-0EDE-4668-B5B9-14BA2E1FFC33}" dt="2023-03-07T16:17:39.101" v="1540" actId="1076"/>
          <ac:picMkLst>
            <pc:docMk/>
            <pc:sldMk cId="75003021" sldId="434"/>
            <ac:picMk id="7" creationId="{C4240F47-4AC0-4D22-946A-2EC7BD94E7CA}"/>
          </ac:picMkLst>
        </pc:picChg>
      </pc:sldChg>
      <pc:sldChg chg="addSp delSp modSp add mod">
        <pc:chgData name="NORBEY DANILO" userId="29f64d73-8b12-4c53-a9f3-1c223397a229" providerId="ADAL" clId="{EFDFA54E-0EDE-4668-B5B9-14BA2E1FFC33}" dt="2023-03-07T16:18:10.309" v="1547" actId="1076"/>
        <pc:sldMkLst>
          <pc:docMk/>
          <pc:sldMk cId="3497477020" sldId="435"/>
        </pc:sldMkLst>
        <pc:picChg chg="add mod">
          <ac:chgData name="NORBEY DANILO" userId="29f64d73-8b12-4c53-a9f3-1c223397a229" providerId="ADAL" clId="{EFDFA54E-0EDE-4668-B5B9-14BA2E1FFC33}" dt="2023-03-07T16:18:10.309" v="1547" actId="1076"/>
          <ac:picMkLst>
            <pc:docMk/>
            <pc:sldMk cId="3497477020" sldId="435"/>
            <ac:picMk id="3" creationId="{C5C21063-30CB-0243-129B-D069A0B2A917}"/>
          </ac:picMkLst>
        </pc:picChg>
        <pc:picChg chg="del">
          <ac:chgData name="NORBEY DANILO" userId="29f64d73-8b12-4c53-a9f3-1c223397a229" providerId="ADAL" clId="{EFDFA54E-0EDE-4668-B5B9-14BA2E1FFC33}" dt="2023-03-07T16:17:59.463" v="1542" actId="478"/>
          <ac:picMkLst>
            <pc:docMk/>
            <pc:sldMk cId="3497477020" sldId="435"/>
            <ac:picMk id="4" creationId="{A05A1108-C92B-B16B-4F13-508C103E0AE8}"/>
          </ac:picMkLst>
        </pc:picChg>
        <pc:picChg chg="del">
          <ac:chgData name="NORBEY DANILO" userId="29f64d73-8b12-4c53-a9f3-1c223397a229" providerId="ADAL" clId="{EFDFA54E-0EDE-4668-B5B9-14BA2E1FFC33}" dt="2023-03-07T16:17:59.984" v="1543" actId="478"/>
          <ac:picMkLst>
            <pc:docMk/>
            <pc:sldMk cId="3497477020" sldId="435"/>
            <ac:picMk id="7" creationId="{C4240F47-4AC0-4D22-946A-2EC7BD94E7CA}"/>
          </ac:picMkLst>
        </pc:picChg>
      </pc:sldChg>
      <pc:sldChg chg="addSp delSp modSp add mod">
        <pc:chgData name="NORBEY DANILO" userId="29f64d73-8b12-4c53-a9f3-1c223397a229" providerId="ADAL" clId="{EFDFA54E-0EDE-4668-B5B9-14BA2E1FFC33}" dt="2023-03-07T16:18:43.269" v="1552" actId="1076"/>
        <pc:sldMkLst>
          <pc:docMk/>
          <pc:sldMk cId="3399930344" sldId="436"/>
        </pc:sldMkLst>
        <pc:picChg chg="del">
          <ac:chgData name="NORBEY DANILO" userId="29f64d73-8b12-4c53-a9f3-1c223397a229" providerId="ADAL" clId="{EFDFA54E-0EDE-4668-B5B9-14BA2E1FFC33}" dt="2023-03-07T16:18:29.047" v="1549" actId="478"/>
          <ac:picMkLst>
            <pc:docMk/>
            <pc:sldMk cId="3399930344" sldId="436"/>
            <ac:picMk id="3" creationId="{C5C21063-30CB-0243-129B-D069A0B2A917}"/>
          </ac:picMkLst>
        </pc:picChg>
        <pc:picChg chg="add mod">
          <ac:chgData name="NORBEY DANILO" userId="29f64d73-8b12-4c53-a9f3-1c223397a229" providerId="ADAL" clId="{EFDFA54E-0EDE-4668-B5B9-14BA2E1FFC33}" dt="2023-03-07T16:18:43.269" v="1552" actId="1076"/>
          <ac:picMkLst>
            <pc:docMk/>
            <pc:sldMk cId="3399930344" sldId="436"/>
            <ac:picMk id="4" creationId="{F42F96E0-D6EC-E8CC-DC88-38A2CA8FE948}"/>
          </ac:picMkLst>
        </pc:picChg>
      </pc:sldChg>
      <pc:sldChg chg="addSp delSp modSp add mod">
        <pc:chgData name="NORBEY DANILO" userId="29f64d73-8b12-4c53-a9f3-1c223397a229" providerId="ADAL" clId="{EFDFA54E-0EDE-4668-B5B9-14BA2E1FFC33}" dt="2023-03-07T16:19:14.513" v="1560" actId="1076"/>
        <pc:sldMkLst>
          <pc:docMk/>
          <pc:sldMk cId="1016975908" sldId="437"/>
        </pc:sldMkLst>
        <pc:picChg chg="add mod">
          <ac:chgData name="NORBEY DANILO" userId="29f64d73-8b12-4c53-a9f3-1c223397a229" providerId="ADAL" clId="{EFDFA54E-0EDE-4668-B5B9-14BA2E1FFC33}" dt="2023-03-07T16:19:14.513" v="1560" actId="1076"/>
          <ac:picMkLst>
            <pc:docMk/>
            <pc:sldMk cId="1016975908" sldId="437"/>
            <ac:picMk id="3" creationId="{7DE18986-C452-71E2-FDE2-5A95015421BE}"/>
          </ac:picMkLst>
        </pc:picChg>
        <pc:picChg chg="del mod">
          <ac:chgData name="NORBEY DANILO" userId="29f64d73-8b12-4c53-a9f3-1c223397a229" providerId="ADAL" clId="{EFDFA54E-0EDE-4668-B5B9-14BA2E1FFC33}" dt="2023-03-07T16:18:54.695" v="1555" actId="478"/>
          <ac:picMkLst>
            <pc:docMk/>
            <pc:sldMk cId="1016975908" sldId="437"/>
            <ac:picMk id="4" creationId="{F42F96E0-D6EC-E8CC-DC88-38A2CA8FE948}"/>
          </ac:picMkLst>
        </pc:picChg>
      </pc:sldChg>
      <pc:sldChg chg="addSp delSp modSp add mod">
        <pc:chgData name="NORBEY DANILO" userId="29f64d73-8b12-4c53-a9f3-1c223397a229" providerId="ADAL" clId="{EFDFA54E-0EDE-4668-B5B9-14BA2E1FFC33}" dt="2023-03-07T16:20:07.762" v="1567" actId="1076"/>
        <pc:sldMkLst>
          <pc:docMk/>
          <pc:sldMk cId="1462770981" sldId="438"/>
        </pc:sldMkLst>
        <pc:picChg chg="del">
          <ac:chgData name="NORBEY DANILO" userId="29f64d73-8b12-4c53-a9f3-1c223397a229" providerId="ADAL" clId="{EFDFA54E-0EDE-4668-B5B9-14BA2E1FFC33}" dt="2023-03-07T16:19:41.761" v="1562" actId="478"/>
          <ac:picMkLst>
            <pc:docMk/>
            <pc:sldMk cId="1462770981" sldId="438"/>
            <ac:picMk id="3" creationId="{7DE18986-C452-71E2-FDE2-5A95015421BE}"/>
          </ac:picMkLst>
        </pc:picChg>
        <pc:picChg chg="add mod">
          <ac:chgData name="NORBEY DANILO" userId="29f64d73-8b12-4c53-a9f3-1c223397a229" providerId="ADAL" clId="{EFDFA54E-0EDE-4668-B5B9-14BA2E1FFC33}" dt="2023-03-07T16:20:07.762" v="1567" actId="1076"/>
          <ac:picMkLst>
            <pc:docMk/>
            <pc:sldMk cId="1462770981" sldId="438"/>
            <ac:picMk id="4" creationId="{E548EC70-8607-CF30-F3B9-03F5390D86E6}"/>
          </ac:picMkLst>
        </pc:picChg>
      </pc:sldChg>
      <pc:sldChg chg="addSp delSp modSp add mod">
        <pc:chgData name="NORBEY DANILO" userId="29f64d73-8b12-4c53-a9f3-1c223397a229" providerId="ADAL" clId="{EFDFA54E-0EDE-4668-B5B9-14BA2E1FFC33}" dt="2023-03-07T16:20:51.553" v="1582" actId="1076"/>
        <pc:sldMkLst>
          <pc:docMk/>
          <pc:sldMk cId="3427255484" sldId="439"/>
        </pc:sldMkLst>
        <pc:spChg chg="mod">
          <ac:chgData name="NORBEY DANILO" userId="29f64d73-8b12-4c53-a9f3-1c223397a229" providerId="ADAL" clId="{EFDFA54E-0EDE-4668-B5B9-14BA2E1FFC33}" dt="2023-03-07T16:20:37.396" v="1579" actId="20577"/>
          <ac:spMkLst>
            <pc:docMk/>
            <pc:sldMk cId="3427255484" sldId="439"/>
            <ac:spMk id="235" creationId="{00000000-0000-0000-0000-000000000000}"/>
          </ac:spMkLst>
        </pc:spChg>
        <pc:picChg chg="add mod">
          <ac:chgData name="NORBEY DANILO" userId="29f64d73-8b12-4c53-a9f3-1c223397a229" providerId="ADAL" clId="{EFDFA54E-0EDE-4668-B5B9-14BA2E1FFC33}" dt="2023-03-07T16:20:51.553" v="1582" actId="1076"/>
          <ac:picMkLst>
            <pc:docMk/>
            <pc:sldMk cId="3427255484" sldId="439"/>
            <ac:picMk id="3" creationId="{6EA638E0-4282-4CFB-165A-3DEA95C7B158}"/>
          </ac:picMkLst>
        </pc:picChg>
        <pc:picChg chg="del">
          <ac:chgData name="NORBEY DANILO" userId="29f64d73-8b12-4c53-a9f3-1c223397a229" providerId="ADAL" clId="{EFDFA54E-0EDE-4668-B5B9-14BA2E1FFC33}" dt="2023-03-07T16:20:33.158" v="1569" actId="478"/>
          <ac:picMkLst>
            <pc:docMk/>
            <pc:sldMk cId="3427255484" sldId="439"/>
            <ac:picMk id="4" creationId="{E548EC70-8607-CF30-F3B9-03F5390D86E6}"/>
          </ac:picMkLst>
        </pc:picChg>
      </pc:sldChg>
      <pc:sldMasterChg chg="addSldLayout delSldLayout">
        <pc:chgData name="NORBEY DANILO" userId="29f64d73-8b12-4c53-a9f3-1c223397a229" providerId="ADAL" clId="{EFDFA54E-0EDE-4668-B5B9-14BA2E1FFC33}" dt="2023-03-07T02:14:30.358" v="1" actId="47"/>
        <pc:sldMasterMkLst>
          <pc:docMk/>
          <pc:sldMasterMk cId="0" sldId="2147483675"/>
        </pc:sldMasterMkLst>
        <pc:sldLayoutChg chg="add del">
          <pc:chgData name="NORBEY DANILO" userId="29f64d73-8b12-4c53-a9f3-1c223397a229" providerId="ADAL" clId="{EFDFA54E-0EDE-4668-B5B9-14BA2E1FFC33}" dt="2023-03-07T02:14:30.358" v="1" actId="47"/>
          <pc:sldLayoutMkLst>
            <pc:docMk/>
            <pc:sldMasterMk cId="0" sldId="2147483675"/>
            <pc:sldLayoutMk cId="0" sldId="2147483648"/>
          </pc:sldLayoutMkLst>
        </pc:sldLayoutChg>
      </pc:sldMasterChg>
    </pc:docChg>
  </pc:docChgLst>
  <pc:docChgLst>
    <pc:chgData name="NORVEY DANILO MUÑOZ" userId="S::ndmunoz@itc.edu.co::6c920eed-56a1-4dd6-94e7-28cd095909bd" providerId="AD" clId="Web-{A72A7B14-11BF-DAE9-34F8-F5C0B38513C6}"/>
    <pc:docChg chg="modSld">
      <pc:chgData name="NORVEY DANILO MUÑOZ" userId="S::ndmunoz@itc.edu.co::6c920eed-56a1-4dd6-94e7-28cd095909bd" providerId="AD" clId="Web-{A72A7B14-11BF-DAE9-34F8-F5C0B38513C6}" dt="2023-02-08T22:22:41.507" v="0" actId="14100"/>
      <pc:docMkLst>
        <pc:docMk/>
      </pc:docMkLst>
      <pc:sldChg chg="modSp">
        <pc:chgData name="NORVEY DANILO MUÑOZ" userId="S::ndmunoz@itc.edu.co::6c920eed-56a1-4dd6-94e7-28cd095909bd" providerId="AD" clId="Web-{A72A7B14-11BF-DAE9-34F8-F5C0B38513C6}" dt="2023-02-08T22:22:41.507" v="0" actId="14100"/>
        <pc:sldMkLst>
          <pc:docMk/>
          <pc:sldMk cId="2834772407" sldId="313"/>
        </pc:sldMkLst>
        <pc:picChg chg="mod">
          <ac:chgData name="NORVEY DANILO MUÑOZ" userId="S::ndmunoz@itc.edu.co::6c920eed-56a1-4dd6-94e7-28cd095909bd" providerId="AD" clId="Web-{A72A7B14-11BF-DAE9-34F8-F5C0B38513C6}" dt="2023-02-08T22:22:41.507" v="0" actId="14100"/>
          <ac:picMkLst>
            <pc:docMk/>
            <pc:sldMk cId="2834772407" sldId="313"/>
            <ac:picMk id="4" creationId="{0853F64C-BF6C-06D4-B308-DF60BF583C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317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Otras</a:t>
            </a:r>
            <a:r>
              <a:rPr lang="en-US" dirty="0"/>
              <a:t>: RPC, </a:t>
            </a:r>
            <a:r>
              <a:rPr lang="en-US" dirty="0" err="1"/>
              <a:t>gRPC</a:t>
            </a:r>
            <a:r>
              <a:rPr lang="en-US" dirty="0"/>
              <a:t>, </a:t>
            </a:r>
            <a:r>
              <a:rPr lang="en-US" b="0" i="0" dirty="0">
                <a:solidFill>
                  <a:srgbClr val="001E00"/>
                </a:solidFill>
                <a:effectLst/>
                <a:latin typeface="Neuemontreal"/>
              </a:rPr>
              <a:t>Apache Thrift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1E00"/>
              </a:solidFill>
              <a:effectLst/>
              <a:latin typeface="Neuemontre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001E00"/>
                </a:solidFill>
                <a:effectLst/>
                <a:latin typeface="Neuemontreal"/>
              </a:rPr>
              <a:t>https://www.upwork.com/resources/what-is-an-api </a:t>
            </a:r>
          </a:p>
        </p:txBody>
      </p:sp>
    </p:spTree>
    <p:extLst>
      <p:ext uri="{BB962C8B-B14F-4D97-AF65-F5344CB8AC3E}">
        <p14:creationId xmlns:p14="http://schemas.microsoft.com/office/powerpoint/2010/main" val="200465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effectLst/>
                <a:latin typeface="-apple-system"/>
              </a:rPr>
              <a:t>En el ámbito dinámico del desarrollo de software, un conocimiento firme de los estilos arquitectónicos de las API es la clave para crear aplicaciones resistentes y de alto rendimiento.</a:t>
            </a:r>
            <a:br>
              <a:rPr lang="es-ES" b="0" i="0" dirty="0">
                <a:effectLst/>
                <a:latin typeface="-apple-system"/>
              </a:rPr>
            </a:br>
            <a:br>
              <a:rPr lang="es-ES" b="0" i="0" dirty="0">
                <a:effectLst/>
                <a:latin typeface="-apple-system"/>
              </a:rPr>
            </a:br>
            <a:r>
              <a:rPr lang="es-ES" b="0" i="0" dirty="0">
                <a:effectLst/>
                <a:latin typeface="-apple-system"/>
              </a:rPr>
              <a:t>Estos estilos dictan cómo fluyen la información y la funcionalidad entre los sistemas. </a:t>
            </a:r>
            <a:br>
              <a:rPr lang="es-ES" b="0" i="0" dirty="0">
                <a:effectLst/>
                <a:latin typeface="-apple-system"/>
              </a:rPr>
            </a:br>
            <a:br>
              <a:rPr lang="es-ES" b="0" i="0" dirty="0">
                <a:effectLst/>
                <a:latin typeface="-apple-system"/>
              </a:rPr>
            </a:br>
            <a:r>
              <a:rPr lang="es-ES" b="0" i="0" dirty="0">
                <a:effectLst/>
                <a:latin typeface="-apple-system"/>
              </a:rPr>
              <a:t>1. SOAP (Simple </a:t>
            </a:r>
            <a:r>
              <a:rPr lang="es-ES" b="0" i="0" dirty="0" err="1">
                <a:effectLst/>
                <a:latin typeface="-apple-system"/>
              </a:rPr>
              <a:t>Object</a:t>
            </a:r>
            <a:r>
              <a:rPr lang="es-ES" b="0" i="0" dirty="0">
                <a:effectLst/>
                <a:latin typeface="-apple-system"/>
              </a:rPr>
              <a:t> Access </a:t>
            </a:r>
            <a:r>
              <a:rPr lang="es-ES" b="0" i="0" dirty="0" err="1">
                <a:effectLst/>
                <a:latin typeface="-apple-system"/>
              </a:rPr>
              <a:t>Protocol</a:t>
            </a:r>
            <a:r>
              <a:rPr lang="es-ES" b="0" i="0" dirty="0">
                <a:effectLst/>
                <a:latin typeface="-apple-system"/>
              </a:rPr>
              <a:t>): 🧼 - Facilitando el intercambio de datos estructurados en servicios web, SOAP utiliza XML y se puede implementar sobre HTTP u otros protocolos de transporte.</a:t>
            </a:r>
            <a:br>
              <a:rPr lang="es-ES" b="0" i="0" dirty="0">
                <a:effectLst/>
                <a:latin typeface="-apple-system"/>
              </a:rPr>
            </a:br>
            <a:br>
              <a:rPr lang="es-ES" b="0" i="0" dirty="0">
                <a:effectLst/>
                <a:latin typeface="-apple-system"/>
              </a:rPr>
            </a:br>
            <a:r>
              <a:rPr lang="es-ES" b="0" i="0" dirty="0">
                <a:effectLst/>
                <a:latin typeface="-apple-system"/>
              </a:rPr>
              <a:t>2. REST (</a:t>
            </a:r>
            <a:r>
              <a:rPr lang="es-ES" b="0" i="0" dirty="0" err="1">
                <a:effectLst/>
                <a:latin typeface="-apple-system"/>
              </a:rPr>
              <a:t>Representational</a:t>
            </a:r>
            <a:r>
              <a:rPr lang="es-ES" b="0" i="0" dirty="0">
                <a:effectLst/>
                <a:latin typeface="-apple-system"/>
              </a:rPr>
              <a:t> </a:t>
            </a:r>
            <a:r>
              <a:rPr lang="es-ES" b="0" i="0" dirty="0" err="1">
                <a:effectLst/>
                <a:latin typeface="-apple-system"/>
              </a:rPr>
              <a:t>State</a:t>
            </a:r>
            <a:r>
              <a:rPr lang="es-ES" b="0" i="0" dirty="0">
                <a:effectLst/>
                <a:latin typeface="-apple-system"/>
              </a:rPr>
              <a:t> Transfer): 🌐 - Reconocido por su simplicidad y escalabilidad, REST aprovecha el poder de los métodos HTTP (GET, POST, PUT, DELETE) para interactuar con los recursos.</a:t>
            </a:r>
            <a:br>
              <a:rPr lang="es-ES" b="0" i="0" dirty="0">
                <a:effectLst/>
                <a:latin typeface="-apple-system"/>
              </a:rPr>
            </a:br>
            <a:br>
              <a:rPr lang="es-ES" b="0" i="0" dirty="0">
                <a:effectLst/>
                <a:latin typeface="-apple-system"/>
              </a:rPr>
            </a:br>
            <a:r>
              <a:rPr lang="es-ES" b="0" i="0" dirty="0">
                <a:effectLst/>
                <a:latin typeface="-apple-system"/>
              </a:rPr>
              <a:t>3. </a:t>
            </a:r>
            <a:r>
              <a:rPr lang="es-ES" b="0" i="0" dirty="0" err="1">
                <a:effectLst/>
                <a:latin typeface="-apple-system"/>
              </a:rPr>
              <a:t>GraphQL</a:t>
            </a:r>
            <a:r>
              <a:rPr lang="es-ES" b="0" i="0" dirty="0">
                <a:effectLst/>
                <a:latin typeface="-apple-system"/>
              </a:rPr>
              <a:t>: 📊 - Un lenguaje de consulta innovador para las API, </a:t>
            </a:r>
            <a:r>
              <a:rPr lang="es-ES" b="0" i="0" dirty="0" err="1">
                <a:effectLst/>
                <a:latin typeface="-apple-system"/>
              </a:rPr>
              <a:t>GraphQL</a:t>
            </a:r>
            <a:r>
              <a:rPr lang="es-ES" b="0" i="0" dirty="0">
                <a:effectLst/>
                <a:latin typeface="-apple-system"/>
              </a:rPr>
              <a:t> permite a los clientes solicitar con precisión los datos que necesitan, ofreciendo flexibilidad y eficiencia.</a:t>
            </a:r>
            <a:br>
              <a:rPr lang="es-ES" b="0" i="0" dirty="0">
                <a:effectLst/>
                <a:latin typeface="-apple-system"/>
              </a:rPr>
            </a:br>
            <a:br>
              <a:rPr lang="es-ES" b="0" i="0" dirty="0">
                <a:effectLst/>
                <a:latin typeface="-apple-system"/>
              </a:rPr>
            </a:br>
            <a:r>
              <a:rPr lang="es-ES" b="0" i="0" dirty="0">
                <a:effectLst/>
                <a:latin typeface="-apple-system"/>
              </a:rPr>
              <a:t>4. </a:t>
            </a:r>
            <a:r>
              <a:rPr lang="es-ES" b="0" i="0" dirty="0" err="1">
                <a:effectLst/>
                <a:latin typeface="-apple-system"/>
              </a:rPr>
              <a:t>gRPC</a:t>
            </a:r>
            <a:r>
              <a:rPr lang="es-ES" b="0" i="0" dirty="0">
                <a:effectLst/>
                <a:latin typeface="-apple-system"/>
              </a:rPr>
              <a:t> (Llamada a procedimiento remoto de Google): 📡 - Desarrollado por Google, </a:t>
            </a:r>
            <a:r>
              <a:rPr lang="es-ES" b="0" i="0" dirty="0" err="1">
                <a:effectLst/>
                <a:latin typeface="-apple-system"/>
              </a:rPr>
              <a:t>gRPC</a:t>
            </a:r>
            <a:r>
              <a:rPr lang="es-ES" b="0" i="0" dirty="0">
                <a:effectLst/>
                <a:latin typeface="-apple-system"/>
              </a:rPr>
              <a:t> es un marco RPC de alto rendimiento que utiliza búferes de protocolo y HTTP/2 para una comunicación rápida.</a:t>
            </a:r>
            <a:br>
              <a:rPr lang="es-ES" b="0" i="0" dirty="0">
                <a:effectLst/>
                <a:latin typeface="-apple-system"/>
              </a:rPr>
            </a:br>
            <a:br>
              <a:rPr lang="es-ES" b="0" i="0" dirty="0">
                <a:effectLst/>
                <a:latin typeface="-apple-system"/>
              </a:rPr>
            </a:br>
            <a:r>
              <a:rPr lang="es-ES" b="0" i="0" dirty="0">
                <a:effectLst/>
                <a:latin typeface="-apple-system"/>
              </a:rPr>
              <a:t>5. </a:t>
            </a:r>
            <a:r>
              <a:rPr lang="es-ES" b="0" i="0" dirty="0" err="1">
                <a:effectLst/>
                <a:latin typeface="-apple-system"/>
              </a:rPr>
              <a:t>WebSocket</a:t>
            </a:r>
            <a:r>
              <a:rPr lang="es-ES" b="0" i="0" dirty="0">
                <a:effectLst/>
                <a:latin typeface="-apple-system"/>
              </a:rPr>
              <a:t>: 🌐 - Al permitir la comunicación bidireccional en tiempo real, </a:t>
            </a:r>
            <a:r>
              <a:rPr lang="es-ES" b="0" i="0" dirty="0" err="1">
                <a:effectLst/>
                <a:latin typeface="-apple-system"/>
              </a:rPr>
              <a:t>WebSocket</a:t>
            </a:r>
            <a:r>
              <a:rPr lang="es-ES" b="0" i="0" dirty="0">
                <a:effectLst/>
                <a:latin typeface="-apple-system"/>
              </a:rPr>
              <a:t> es ideal para aplicaciones interactivas, lo que garantiza experiencias de usuario perfectas.</a:t>
            </a:r>
            <a:br>
              <a:rPr lang="es-ES" b="0" i="0" dirty="0">
                <a:effectLst/>
                <a:latin typeface="-apple-system"/>
              </a:rPr>
            </a:br>
            <a:br>
              <a:rPr lang="es-ES" b="0" i="0" dirty="0">
                <a:effectLst/>
                <a:latin typeface="-apple-system"/>
              </a:rPr>
            </a:br>
            <a:r>
              <a:rPr lang="es-ES" b="0" i="0" dirty="0">
                <a:effectLst/>
                <a:latin typeface="-apple-system"/>
              </a:rPr>
              <a:t>6. </a:t>
            </a:r>
            <a:r>
              <a:rPr lang="es-ES" b="0" i="0" dirty="0" err="1">
                <a:effectLst/>
                <a:latin typeface="-apple-system"/>
              </a:rPr>
              <a:t>Webhook</a:t>
            </a:r>
            <a:r>
              <a:rPr lang="es-ES" b="0" i="0" dirty="0">
                <a:effectLst/>
                <a:latin typeface="-apple-system"/>
              </a:rPr>
              <a:t>: 📬 - Un mecanismo de comunicación basado en eventos, los </a:t>
            </a:r>
            <a:r>
              <a:rPr lang="es-ES" b="0" i="0" dirty="0" err="1">
                <a:effectLst/>
                <a:latin typeface="-apple-system"/>
              </a:rPr>
              <a:t>Webhooks</a:t>
            </a:r>
            <a:r>
              <a:rPr lang="es-ES" b="0" i="0" dirty="0">
                <a:effectLst/>
                <a:latin typeface="-apple-system"/>
              </a:rPr>
              <a:t> activan un servidor para enviar una solicitud POST a una URL específica cuando ocurren eventos específicos, lo que permite la integración y la automatización.</a:t>
            </a:r>
            <a:br>
              <a:rPr lang="es-ES" b="0" i="0" dirty="0">
                <a:effectLst/>
                <a:latin typeface="-apple-system"/>
              </a:rPr>
            </a:br>
            <a:br>
              <a:rPr lang="es-ES" b="0" i="0" dirty="0">
                <a:effectLst/>
                <a:latin typeface="-apple-system"/>
              </a:rPr>
            </a:br>
            <a:r>
              <a:rPr lang="es-ES" b="0" i="0" dirty="0">
                <a:effectLst/>
                <a:latin typeface="-apple-system"/>
              </a:rPr>
              <a:t>7. MQTT (Transporte de telemetría de cola de mensajes): 🌐 - Diseñado para IoT y condiciones de red desafiantes, MQTT sobresale en entornos de bajo ancho de banda y alta latencia con su eficiente mensajería de publicación-suscripción.</a:t>
            </a:r>
            <a:br>
              <a:rPr lang="es-ES" b="0" i="0" dirty="0">
                <a:effectLst/>
                <a:latin typeface="-apple-system"/>
              </a:rPr>
            </a:br>
            <a:br>
              <a:rPr lang="es-ES" b="0" i="0" dirty="0">
                <a:effectLst/>
                <a:latin typeface="-apple-system"/>
              </a:rPr>
            </a:br>
            <a:r>
              <a:rPr lang="es-ES" b="0" i="0" dirty="0">
                <a:effectLst/>
                <a:latin typeface="-apple-system"/>
              </a:rPr>
              <a:t>8. AMQP (</a:t>
            </a:r>
            <a:r>
              <a:rPr lang="es-ES" b="0" i="0" dirty="0" err="1">
                <a:effectLst/>
                <a:latin typeface="-apple-system"/>
              </a:rPr>
              <a:t>Advanced</a:t>
            </a:r>
            <a:r>
              <a:rPr lang="es-ES" b="0" i="0" dirty="0">
                <a:effectLst/>
                <a:latin typeface="-apple-system"/>
              </a:rPr>
              <a:t> </a:t>
            </a:r>
            <a:r>
              <a:rPr lang="es-ES" b="0" i="0" dirty="0" err="1">
                <a:effectLst/>
                <a:latin typeface="-apple-system"/>
              </a:rPr>
              <a:t>Message</a:t>
            </a:r>
            <a:r>
              <a:rPr lang="es-ES" b="0" i="0" dirty="0">
                <a:effectLst/>
                <a:latin typeface="-apple-system"/>
              </a:rPr>
              <a:t> </a:t>
            </a:r>
            <a:r>
              <a:rPr lang="es-ES" b="0" i="0" dirty="0" err="1">
                <a:effectLst/>
                <a:latin typeface="-apple-system"/>
              </a:rPr>
              <a:t>Queue</a:t>
            </a:r>
            <a:r>
              <a:rPr lang="es-ES" b="0" i="0" dirty="0">
                <a:effectLst/>
                <a:latin typeface="-apple-system"/>
              </a:rPr>
              <a:t> Server): 💌 - Al ofrecer funciones avanzadas para la cola de mensajes, el enrutamiento y la confiabilidad, AMQP mejora los sistemas distribuidos.</a:t>
            </a:r>
            <a:br>
              <a:rPr lang="es-ES" b="0" i="0" dirty="0">
                <a:effectLst/>
                <a:latin typeface="-apple-system"/>
              </a:rPr>
            </a:br>
            <a:br>
              <a:rPr lang="es-ES" b="0" i="0" dirty="0">
                <a:effectLst/>
                <a:latin typeface="-apple-system"/>
              </a:rPr>
            </a:br>
            <a:r>
              <a:rPr lang="es-ES" b="0" i="0" dirty="0">
                <a:effectLst/>
                <a:latin typeface="-apple-system"/>
              </a:rPr>
              <a:t>Cada estilo arquitectónico cuenta con fortalezas y aplicaciones únicas. El arte está en seleccionar el perfecto para tu proyecto.</a:t>
            </a:r>
            <a:endParaRPr lang="en-US" b="0" i="0" dirty="0">
              <a:solidFill>
                <a:srgbClr val="001E00"/>
              </a:solidFill>
              <a:effectLst/>
              <a:latin typeface="Neuemontreal"/>
            </a:endParaRPr>
          </a:p>
        </p:txBody>
      </p:sp>
    </p:spTree>
    <p:extLst>
      <p:ext uri="{BB962C8B-B14F-4D97-AF65-F5344CB8AC3E}">
        <p14:creationId xmlns:p14="http://schemas.microsoft.com/office/powerpoint/2010/main" val="3681987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001E00"/>
              </a:solidFill>
              <a:effectLst/>
              <a:latin typeface="Neuemontreal"/>
            </a:endParaRPr>
          </a:p>
        </p:txBody>
      </p:sp>
    </p:spTree>
    <p:extLst>
      <p:ext uri="{BB962C8B-B14F-4D97-AF65-F5344CB8AC3E}">
        <p14:creationId xmlns:p14="http://schemas.microsoft.com/office/powerpoint/2010/main" val="209606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178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510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219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472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3365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9309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66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3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239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867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841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416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16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512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421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916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040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 camarero toma el pedido del cliente, que luego se transmite al chef. Una vez que el chef termina la comida, el camarero le lleva la comida al cliente. Del mismo modo, una API recibe una solicitud de una aplicación. A continuación, interactúa con un servidor o origen de datos externo para recopilar y procesar una respuesta, que luego se devuelve a la aplicación.</a:t>
            </a:r>
            <a:endParaRPr dirty="0"/>
          </a:p>
        </p:txBody>
      </p:sp>
    </p:spTree>
    <p:extLst>
      <p:ext uri="{BB962C8B-B14F-4D97-AF65-F5344CB8AC3E}">
        <p14:creationId xmlns:p14="http://schemas.microsoft.com/office/powerpoint/2010/main" val="1472356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984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261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983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https://developers.thecatapi.com/view-account/ylX4blBYT9FaoVd6OhvR?report=bOoHBz-8t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76457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91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30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76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508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42424"/>
                </a:solidFill>
                <a:effectLst/>
                <a:latin typeface="source-serif-pro"/>
              </a:rPr>
              <a:t>En los últimos años, la popularidad y el uso de las API han aumentado exponencialmente. Un estudio encontró que dos tercios de los desarrolladores esperaban aumentar su uso de API en 2020. Además, las empresas de todos los sectores siguen desarrollando y utilizando las API como parte fundamental de su estrategia. Al exponer servicios a menudo complejos como código simplificado, las API son fáciles de integrar y los casos de uso potenciales son ilimitados.</a:t>
            </a:r>
            <a:endParaRPr dirty="0"/>
          </a:p>
        </p:txBody>
      </p:sp>
    </p:spTree>
    <p:extLst>
      <p:ext uri="{BB962C8B-B14F-4D97-AF65-F5344CB8AC3E}">
        <p14:creationId xmlns:p14="http://schemas.microsoft.com/office/powerpoint/2010/main" val="2219837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19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59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415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277508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thecatapi.com/api/images/get?format=src&amp;type=gif"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thecatapi.com/docs.html"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thecatapi.com/api/images/get?format=src&amp;type=gif" TargetMode="External"/><Relationship Id="rId4" Type="http://schemas.openxmlformats.org/officeDocument/2006/relationships/hyperlink" Target="http://thecatapi.com/api/images/get?format=xml&amp;results_per_page=20"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Servicios web</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API REST</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Tipos de API</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Por protocolos:</a:t>
            </a:r>
          </a:p>
          <a:p>
            <a:pPr marL="742950" lvl="1" indent="-285750" algn="just">
              <a:buClr>
                <a:schemeClr val="dk1"/>
              </a:buClr>
              <a:buSzPts val="1100"/>
            </a:pPr>
            <a:r>
              <a:rPr lang="es-ES" sz="1400" dirty="0">
                <a:solidFill>
                  <a:schemeClr val="dk1"/>
                </a:solidFill>
              </a:rPr>
              <a:t>API REST: una arquitectura ampliamente utilizada para crear servicios web que utilizan métodos HTTP como el formato GET, POST, PUT y DELETE para interactuar con los recursos de datos. Las API REST suelen devolver datos en formato JSON o XML.
API SOAP: un protocolo de mensajería utilizado para intercambiar datos estructurados entre servicios web. Las API SOAP utilizan el formato XML para el intercambio de datos y, por lo general, requieren más ancho de banda y potencia de procesamiento que las API REST. Las API de SOAP admiten funciones más avanzadas, como transacciones, seguridad y confiabilidad.</a:t>
            </a:r>
          </a:p>
        </p:txBody>
      </p:sp>
    </p:spTree>
    <p:extLst>
      <p:ext uri="{BB962C8B-B14F-4D97-AF65-F5344CB8AC3E}">
        <p14:creationId xmlns:p14="http://schemas.microsoft.com/office/powerpoint/2010/main" val="3462484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Tipos de API</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Por protocolos:</a:t>
            </a:r>
          </a:p>
          <a:p>
            <a:pPr marL="742950" lvl="1" indent="-285750" algn="just">
              <a:buClr>
                <a:schemeClr val="dk1"/>
              </a:buClr>
              <a:buSzPts val="1100"/>
            </a:pPr>
            <a:r>
              <a:rPr lang="es-ES" sz="1400" dirty="0">
                <a:solidFill>
                  <a:schemeClr val="dk1"/>
                </a:solidFill>
              </a:rPr>
              <a:t>API de </a:t>
            </a:r>
            <a:r>
              <a:rPr lang="es-ES" sz="1400" dirty="0" err="1">
                <a:solidFill>
                  <a:schemeClr val="dk1"/>
                </a:solidFill>
              </a:rPr>
              <a:t>GraphQL</a:t>
            </a:r>
            <a:r>
              <a:rPr lang="es-ES" sz="1400" dirty="0">
                <a:solidFill>
                  <a:schemeClr val="dk1"/>
                </a:solidFill>
              </a:rPr>
              <a:t>: un lenguaje de consulta para API desarrollado por Facebook. Las API de </a:t>
            </a:r>
            <a:r>
              <a:rPr lang="es-ES" sz="1400" dirty="0" err="1">
                <a:solidFill>
                  <a:schemeClr val="dk1"/>
                </a:solidFill>
              </a:rPr>
              <a:t>GraphQL</a:t>
            </a:r>
            <a:r>
              <a:rPr lang="es-ES" sz="1400" dirty="0">
                <a:solidFill>
                  <a:schemeClr val="dk1"/>
                </a:solidFill>
              </a:rPr>
              <a:t> permiten a los desarrolladores recuperar solo los datos que necesitan, utilizando una sola consulta. Esto puede dar lugar a una recuperación de datos más eficiente y a una reducción del tráfico de red. 
API de </a:t>
            </a:r>
            <a:r>
              <a:rPr lang="es-ES" sz="1400" dirty="0" err="1">
                <a:solidFill>
                  <a:schemeClr val="dk1"/>
                </a:solidFill>
              </a:rPr>
              <a:t>webhook</a:t>
            </a:r>
            <a:r>
              <a:rPr lang="es-ES" sz="1400" dirty="0">
                <a:solidFill>
                  <a:schemeClr val="dk1"/>
                </a:solidFill>
              </a:rPr>
              <a:t>: una forma de enviar datos en tiempo real de una aplicación a otra. Las API de </a:t>
            </a:r>
            <a:r>
              <a:rPr lang="es-ES" sz="1400" dirty="0" err="1">
                <a:solidFill>
                  <a:schemeClr val="dk1"/>
                </a:solidFill>
              </a:rPr>
              <a:t>webhook</a:t>
            </a:r>
            <a:r>
              <a:rPr lang="es-ES" sz="1400" dirty="0">
                <a:solidFill>
                  <a:schemeClr val="dk1"/>
                </a:solidFill>
              </a:rPr>
              <a:t> usan una simple solicitud HTTP POST para enviar datos a una dirección URL especificada por la aplicación receptora. A continuación, la aplicación receptora puede realizar acciones sobre los datos en tiempo real. Las API de </a:t>
            </a:r>
            <a:r>
              <a:rPr lang="es-ES" sz="1400" dirty="0" err="1">
                <a:solidFill>
                  <a:schemeClr val="dk1"/>
                </a:solidFill>
              </a:rPr>
              <a:t>webhook</a:t>
            </a:r>
            <a:r>
              <a:rPr lang="es-ES" sz="1400" dirty="0">
                <a:solidFill>
                  <a:schemeClr val="dk1"/>
                </a:solidFill>
              </a:rPr>
              <a:t> se utilizan a menudo para aplicaciones basadas en eventos, como </a:t>
            </a:r>
            <a:r>
              <a:rPr lang="es-ES" sz="1400" dirty="0" err="1">
                <a:solidFill>
                  <a:schemeClr val="dk1"/>
                </a:solidFill>
              </a:rPr>
              <a:t>chatbots</a:t>
            </a:r>
            <a:r>
              <a:rPr lang="es-ES" sz="1400" dirty="0">
                <a:solidFill>
                  <a:schemeClr val="dk1"/>
                </a:solidFill>
              </a:rPr>
              <a:t> o sistemas de notificación.</a:t>
            </a:r>
          </a:p>
        </p:txBody>
      </p:sp>
    </p:spTree>
    <p:extLst>
      <p:ext uri="{BB962C8B-B14F-4D97-AF65-F5344CB8AC3E}">
        <p14:creationId xmlns:p14="http://schemas.microsoft.com/office/powerpoint/2010/main" val="244147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3074" name="Picture 2" descr="No hay descripción alternativa para esta imagen">
            <a:extLst>
              <a:ext uri="{FF2B5EF4-FFF2-40B4-BE49-F238E27FC236}">
                <a16:creationId xmlns:a16="http://schemas.microsoft.com/office/drawing/2014/main" id="{F2803C4D-C0F1-5D66-1CCA-8F0096646F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0"/>
            <a:ext cx="46037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243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4098" name="Picture 2" descr="Vista previa de la imagen">
            <a:extLst>
              <a:ext uri="{FF2B5EF4-FFF2-40B4-BE49-F238E27FC236}">
                <a16:creationId xmlns:a16="http://schemas.microsoft.com/office/drawing/2014/main" id="{1286E1EA-AAAA-6DB5-2954-A4FA7C327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850" y="0"/>
            <a:ext cx="41767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15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Servicio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Tecnología que utiliza diferentes protocolos y estándares para intercambiar datos entre aplicaciones.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servicio web es un tipo de API.</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Ofrecen interoperabilidad entre aplicaciones de software que se ejecutan en distintas plataformas y desarrolladas con distintos marcos de trabajo (</a:t>
            </a:r>
            <a:r>
              <a:rPr lang="es-ES" sz="1400" dirty="0" err="1">
                <a:solidFill>
                  <a:schemeClr val="dk1"/>
                </a:solidFill>
              </a:rPr>
              <a:t>framework</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Pueden ser utilizados para conformar nuevos servicios que ofrecen un nuevo valor agregado.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Se emplea un mecanismo de intercambio de mensajes entre peticiones y respuestas.</a:t>
            </a:r>
          </a:p>
        </p:txBody>
      </p:sp>
    </p:spTree>
    <p:extLst>
      <p:ext uri="{BB962C8B-B14F-4D97-AF65-F5344CB8AC3E}">
        <p14:creationId xmlns:p14="http://schemas.microsoft.com/office/powerpoint/2010/main" val="2040398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Servicio web: estandares empleados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XML (Extensible </a:t>
            </a:r>
            <a:r>
              <a:rPr lang="es-ES" sz="1400" dirty="0" err="1">
                <a:solidFill>
                  <a:schemeClr val="dk1"/>
                </a:solidFill>
              </a:rPr>
              <a:t>Markup</a:t>
            </a:r>
            <a:r>
              <a:rPr lang="es-ES" sz="1400" dirty="0">
                <a:solidFill>
                  <a:schemeClr val="dk1"/>
                </a:solidFill>
              </a:rPr>
              <a:t> </a:t>
            </a:r>
            <a:r>
              <a:rPr lang="es-ES" sz="1400" dirty="0" err="1">
                <a:solidFill>
                  <a:schemeClr val="dk1"/>
                </a:solidFill>
              </a:rPr>
              <a:t>Language</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SOAP (Simple </a:t>
            </a:r>
            <a:r>
              <a:rPr lang="es-ES" sz="1400" dirty="0" err="1">
                <a:solidFill>
                  <a:schemeClr val="dk1"/>
                </a:solidFill>
              </a:rPr>
              <a:t>Object</a:t>
            </a:r>
            <a:r>
              <a:rPr lang="es-ES" sz="1400" dirty="0">
                <a:solidFill>
                  <a:schemeClr val="dk1"/>
                </a:solidFill>
              </a:rPr>
              <a:t> Access </a:t>
            </a:r>
            <a:r>
              <a:rPr lang="es-ES" sz="1400" dirty="0" err="1">
                <a:solidFill>
                  <a:schemeClr val="dk1"/>
                </a:solidFill>
              </a:rPr>
              <a:t>Protocol</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WSDL (Web </a:t>
            </a:r>
            <a:r>
              <a:rPr lang="es-ES" sz="1400" dirty="0" err="1">
                <a:solidFill>
                  <a:schemeClr val="dk1"/>
                </a:solidFill>
              </a:rPr>
              <a:t>Services</a:t>
            </a:r>
            <a:r>
              <a:rPr lang="es-ES" sz="1400" dirty="0">
                <a:solidFill>
                  <a:schemeClr val="dk1"/>
                </a:solidFill>
              </a:rPr>
              <a:t> </a:t>
            </a:r>
            <a:r>
              <a:rPr lang="es-ES" sz="1400" dirty="0" err="1">
                <a:solidFill>
                  <a:schemeClr val="dk1"/>
                </a:solidFill>
              </a:rPr>
              <a:t>Description</a:t>
            </a:r>
            <a:r>
              <a:rPr lang="es-ES" sz="1400" dirty="0">
                <a:solidFill>
                  <a:schemeClr val="dk1"/>
                </a:solidFill>
              </a:rPr>
              <a:t> </a:t>
            </a:r>
            <a:r>
              <a:rPr lang="es-ES" sz="1400" dirty="0" err="1">
                <a:solidFill>
                  <a:schemeClr val="dk1"/>
                </a:solidFill>
              </a:rPr>
              <a:t>Language</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UDDI (Universal </a:t>
            </a:r>
            <a:r>
              <a:rPr lang="es-ES" sz="1400" dirty="0" err="1">
                <a:solidFill>
                  <a:schemeClr val="dk1"/>
                </a:solidFill>
              </a:rPr>
              <a:t>Description</a:t>
            </a:r>
            <a:r>
              <a:rPr lang="es-ES" sz="1400" dirty="0">
                <a:solidFill>
                  <a:schemeClr val="dk1"/>
                </a:solidFill>
              </a:rPr>
              <a:t>, Discovery and </a:t>
            </a:r>
            <a:r>
              <a:rPr lang="es-ES" sz="1400" dirty="0" err="1">
                <a:solidFill>
                  <a:schemeClr val="dk1"/>
                </a:solidFill>
              </a:rPr>
              <a:t>Integration</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WS-Security (Web </a:t>
            </a:r>
            <a:r>
              <a:rPr lang="es-ES" sz="1400" dirty="0" err="1">
                <a:solidFill>
                  <a:schemeClr val="dk1"/>
                </a:solidFill>
              </a:rPr>
              <a:t>Service</a:t>
            </a:r>
            <a:r>
              <a:rPr lang="es-ES" sz="1400" dirty="0">
                <a:solidFill>
                  <a:schemeClr val="dk1"/>
                </a:solidFill>
              </a:rPr>
              <a:t> Security)</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REST (</a:t>
            </a:r>
            <a:r>
              <a:rPr lang="es-ES" sz="1400" dirty="0" err="1">
                <a:solidFill>
                  <a:schemeClr val="dk1"/>
                </a:solidFill>
              </a:rPr>
              <a:t>Representational</a:t>
            </a:r>
            <a:r>
              <a:rPr lang="es-ES" sz="1400" dirty="0">
                <a:solidFill>
                  <a:schemeClr val="dk1"/>
                </a:solidFill>
              </a:rPr>
              <a:t> </a:t>
            </a:r>
            <a:r>
              <a:rPr lang="es-ES" sz="1400" dirty="0" err="1">
                <a:solidFill>
                  <a:schemeClr val="dk1"/>
                </a:solidFill>
              </a:rPr>
              <a:t>State</a:t>
            </a:r>
            <a:r>
              <a:rPr lang="es-ES" sz="1400" dirty="0">
                <a:solidFill>
                  <a:schemeClr val="dk1"/>
                </a:solidFill>
              </a:rPr>
              <a:t> Transfer)</a:t>
            </a:r>
          </a:p>
        </p:txBody>
      </p:sp>
    </p:spTree>
    <p:extLst>
      <p:ext uri="{BB962C8B-B14F-4D97-AF65-F5344CB8AC3E}">
        <p14:creationId xmlns:p14="http://schemas.microsoft.com/office/powerpoint/2010/main" val="13587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SOAP: </a:t>
            </a:r>
            <a:r>
              <a:rPr lang="en-US" dirty="0"/>
              <a:t>Simple Object Access Protocol</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Protocolo estándar para la comunicación entre objetos intercambiando datos XML</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285750" indent="-285750" algn="just">
              <a:buClr>
                <a:schemeClr val="dk1"/>
              </a:buClr>
              <a:buSzPts val="1100"/>
            </a:pPr>
            <a:r>
              <a:rPr lang="es-ES" sz="1400" dirty="0">
                <a:solidFill>
                  <a:schemeClr val="dk1"/>
                </a:solidFill>
              </a:rPr>
              <a:t>Mensajería sin estados</a:t>
            </a:r>
          </a:p>
          <a:p>
            <a:pPr marL="285750" indent="-285750" algn="just">
              <a:buClr>
                <a:schemeClr val="dk1"/>
              </a:buClr>
              <a:buSzPts val="1100"/>
            </a:pPr>
            <a:r>
              <a:rPr lang="es-ES" sz="1400" dirty="0">
                <a:solidFill>
                  <a:schemeClr val="dk1"/>
                </a:solidFill>
              </a:rPr>
              <a:t>Conformado de tres partes:</a:t>
            </a:r>
          </a:p>
          <a:p>
            <a:pPr marL="742950" lvl="1" indent="-285750" algn="just">
              <a:buClr>
                <a:schemeClr val="dk1"/>
              </a:buClr>
              <a:buSzPts val="1100"/>
            </a:pPr>
            <a:r>
              <a:rPr lang="es-ES" sz="1400" dirty="0">
                <a:solidFill>
                  <a:schemeClr val="dk1"/>
                </a:solidFill>
              </a:rPr>
              <a:t>Sobre (</a:t>
            </a:r>
            <a:r>
              <a:rPr lang="es-ES" sz="1400" dirty="0" err="1">
                <a:solidFill>
                  <a:schemeClr val="dk1"/>
                </a:solidFill>
              </a:rPr>
              <a:t>envelope</a:t>
            </a:r>
            <a:r>
              <a:rPr lang="es-ES" sz="1400" dirty="0">
                <a:solidFill>
                  <a:schemeClr val="dk1"/>
                </a:solidFill>
              </a:rPr>
              <a:t>)</a:t>
            </a:r>
          </a:p>
          <a:p>
            <a:pPr marL="742950" lvl="1" indent="-285750" algn="just">
              <a:buClr>
                <a:schemeClr val="dk1"/>
              </a:buClr>
              <a:buSzPts val="1100"/>
            </a:pPr>
            <a:r>
              <a:rPr lang="es-ES" sz="1400" dirty="0">
                <a:solidFill>
                  <a:schemeClr val="dk1"/>
                </a:solidFill>
              </a:rPr>
              <a:t>Reglas de codificación</a:t>
            </a:r>
          </a:p>
          <a:p>
            <a:pPr marL="742950" lvl="1" indent="-285750" algn="just">
              <a:buClr>
                <a:schemeClr val="dk1"/>
              </a:buClr>
              <a:buSzPts val="1100"/>
            </a:pPr>
            <a:r>
              <a:rPr lang="es-ES" sz="1400" dirty="0">
                <a:solidFill>
                  <a:schemeClr val="dk1"/>
                </a:solidFill>
              </a:rPr>
              <a:t>Convención</a:t>
            </a:r>
          </a:p>
        </p:txBody>
      </p:sp>
      <p:pic>
        <p:nvPicPr>
          <p:cNvPr id="3" name="Imagen 2">
            <a:extLst>
              <a:ext uri="{FF2B5EF4-FFF2-40B4-BE49-F238E27FC236}">
                <a16:creationId xmlns:a16="http://schemas.microsoft.com/office/drawing/2014/main" id="{174428DF-51BB-4781-5E35-16277D3DE745}"/>
              </a:ext>
            </a:extLst>
          </p:cNvPr>
          <p:cNvPicPr>
            <a:picLocks noChangeAspect="1"/>
          </p:cNvPicPr>
          <p:nvPr/>
        </p:nvPicPr>
        <p:blipFill>
          <a:blip r:embed="rId3"/>
          <a:stretch>
            <a:fillRect/>
          </a:stretch>
        </p:blipFill>
        <p:spPr>
          <a:xfrm>
            <a:off x="5153478" y="1960562"/>
            <a:ext cx="2481036" cy="2675259"/>
          </a:xfrm>
          <a:prstGeom prst="rect">
            <a:avLst/>
          </a:prstGeom>
        </p:spPr>
      </p:pic>
      <p:sp>
        <p:nvSpPr>
          <p:cNvPr id="5" name="CuadroTexto 4">
            <a:extLst>
              <a:ext uri="{FF2B5EF4-FFF2-40B4-BE49-F238E27FC236}">
                <a16:creationId xmlns:a16="http://schemas.microsoft.com/office/drawing/2014/main" id="{E1A7E20E-878F-E1B2-6423-C04949B0DD3B}"/>
              </a:ext>
            </a:extLst>
          </p:cNvPr>
          <p:cNvSpPr txBox="1"/>
          <p:nvPr/>
        </p:nvSpPr>
        <p:spPr>
          <a:xfrm>
            <a:off x="4804228" y="4568875"/>
            <a:ext cx="2735943" cy="307777"/>
          </a:xfrm>
          <a:prstGeom prst="rect">
            <a:avLst/>
          </a:prstGeom>
          <a:noFill/>
        </p:spPr>
        <p:txBody>
          <a:bodyPr wrap="square">
            <a:spAutoFit/>
          </a:bodyPr>
          <a:lstStyle/>
          <a:p>
            <a:pPr marL="742950" lvl="1" indent="-285750" algn="just">
              <a:buClr>
                <a:schemeClr val="dk1"/>
              </a:buClr>
              <a:buSzPts val="1100"/>
            </a:pPr>
            <a:r>
              <a:rPr lang="es-ES" sz="1400" dirty="0">
                <a:solidFill>
                  <a:schemeClr val="dk1"/>
                </a:solidFill>
              </a:rPr>
              <a:t>Estructura mensaje SOAP</a:t>
            </a:r>
          </a:p>
        </p:txBody>
      </p:sp>
    </p:spTree>
    <p:extLst>
      <p:ext uri="{BB962C8B-B14F-4D97-AF65-F5344CB8AC3E}">
        <p14:creationId xmlns:p14="http://schemas.microsoft.com/office/powerpoint/2010/main" val="1319753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SOAP: </a:t>
            </a:r>
            <a:r>
              <a:rPr lang="en-US" dirty="0"/>
              <a:t>Simple Object Access Protocol</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Protocolo estándar para la comunicación entre objetos intercambiando datos XML</a:t>
            </a:r>
          </a:p>
        </p:txBody>
      </p:sp>
      <p:pic>
        <p:nvPicPr>
          <p:cNvPr id="4" name="Imagen 3">
            <a:extLst>
              <a:ext uri="{FF2B5EF4-FFF2-40B4-BE49-F238E27FC236}">
                <a16:creationId xmlns:a16="http://schemas.microsoft.com/office/drawing/2014/main" id="{0EC056EA-1F47-C0BF-E479-E4D2848E1D7D}"/>
              </a:ext>
            </a:extLst>
          </p:cNvPr>
          <p:cNvPicPr>
            <a:picLocks noChangeAspect="1"/>
          </p:cNvPicPr>
          <p:nvPr/>
        </p:nvPicPr>
        <p:blipFill>
          <a:blip r:embed="rId3"/>
          <a:stretch>
            <a:fillRect/>
          </a:stretch>
        </p:blipFill>
        <p:spPr>
          <a:xfrm>
            <a:off x="1934003" y="1683657"/>
            <a:ext cx="5275943" cy="2802845"/>
          </a:xfrm>
          <a:prstGeom prst="rect">
            <a:avLst/>
          </a:prstGeom>
        </p:spPr>
      </p:pic>
    </p:spTree>
    <p:extLst>
      <p:ext uri="{BB962C8B-B14F-4D97-AF65-F5344CB8AC3E}">
        <p14:creationId xmlns:p14="http://schemas.microsoft.com/office/powerpoint/2010/main" val="3344083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 Representational State Transfer</a:t>
            </a:r>
            <a:endParaRPr dirty="0"/>
          </a:p>
        </p:txBody>
      </p:sp>
      <p:sp>
        <p:nvSpPr>
          <p:cNvPr id="192" name="Google Shape;192;p31"/>
          <p:cNvSpPr txBox="1">
            <a:spLocks noGrp="1"/>
          </p:cNvSpPr>
          <p:nvPr>
            <p:ph type="body" idx="1"/>
          </p:nvPr>
        </p:nvSpPr>
        <p:spPr>
          <a:xfrm>
            <a:off x="713225" y="1190171"/>
            <a:ext cx="7717500" cy="3378704"/>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Técnica “arquitectural” que se emplea en el diseño de aplicaciones que se ejecutan sobre redes de comunicaciones.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Utiliza el protocolo HTTP (</a:t>
            </a:r>
            <a:r>
              <a:rPr lang="es-ES" sz="1400" dirty="0" err="1">
                <a:solidFill>
                  <a:schemeClr val="dk1"/>
                </a:solidFill>
              </a:rPr>
              <a:t>Hypertext</a:t>
            </a:r>
            <a:r>
              <a:rPr lang="es-ES" sz="1400" dirty="0">
                <a:solidFill>
                  <a:schemeClr val="dk1"/>
                </a:solidFill>
              </a:rPr>
              <a:t> Transfer </a:t>
            </a:r>
            <a:r>
              <a:rPr lang="es-ES" sz="1400" dirty="0" err="1">
                <a:solidFill>
                  <a:schemeClr val="dk1"/>
                </a:solidFill>
              </a:rPr>
              <a:t>Protocol</a:t>
            </a:r>
            <a:r>
              <a:rPr lang="es-ES" sz="1400" dirty="0">
                <a:solidFill>
                  <a:schemeClr val="dk1"/>
                </a:solidFill>
              </a:rPr>
              <a:t>) existente para realizar llamadas.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p:txBody>
      </p:sp>
    </p:spTree>
    <p:extLst>
      <p:ext uri="{BB962C8B-B14F-4D97-AF65-F5344CB8AC3E}">
        <p14:creationId xmlns:p14="http://schemas.microsoft.com/office/powerpoint/2010/main" val="1640251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 Representational State Transfer</a:t>
            </a:r>
            <a:endParaRPr dirty="0"/>
          </a:p>
        </p:txBody>
      </p:sp>
      <p:sp>
        <p:nvSpPr>
          <p:cNvPr id="192" name="Google Shape;192;p31"/>
          <p:cNvSpPr txBox="1">
            <a:spLocks noGrp="1"/>
          </p:cNvSpPr>
          <p:nvPr>
            <p:ph type="body" idx="1"/>
          </p:nvPr>
        </p:nvSpPr>
        <p:spPr>
          <a:xfrm>
            <a:off x="713225" y="1190171"/>
            <a:ext cx="7717500" cy="3378704"/>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Independencia de plataforma.</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Independencia de lenguaje de programación.</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Basado en estándares.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Puede ser usado fácilmente en presencia de firewall.</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Protocolo cliente/servidor sin estado.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Sólo utiliza HTTP</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Métodos HTTP: GET, POST, PUT, DELETE</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Las respuestas a las peticiones se hacen siempre en un lenguaje de intercambio de información, normalmente XML o JSON</a:t>
            </a:r>
          </a:p>
          <a:p>
            <a:pPr marL="285750" indent="-285750" algn="just">
              <a:buClr>
                <a:schemeClr val="dk1"/>
              </a:buClr>
              <a:buSzPts val="1100"/>
            </a:pPr>
            <a:endParaRPr lang="es-ES" sz="1400" dirty="0">
              <a:solidFill>
                <a:schemeClr val="dk1"/>
              </a:solidFill>
            </a:endParaRPr>
          </a:p>
        </p:txBody>
      </p:sp>
    </p:spTree>
    <p:extLst>
      <p:ext uri="{BB962C8B-B14F-4D97-AF65-F5344CB8AC3E}">
        <p14:creationId xmlns:p14="http://schemas.microsoft.com/office/powerpoint/2010/main" val="4002365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192" name="Google Shape;192;p31"/>
          <p:cNvSpPr txBox="1">
            <a:spLocks noGrp="1"/>
          </p:cNvSpPr>
          <p:nvPr>
            <p:ph type="body" idx="1"/>
          </p:nvPr>
        </p:nvSpPr>
        <p:spPr>
          <a:xfrm>
            <a:off x="765628" y="1286420"/>
            <a:ext cx="7612743" cy="2570659"/>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sz="1400" dirty="0">
                <a:solidFill>
                  <a:schemeClr val="dk1"/>
                </a:solidFill>
              </a:rPr>
              <a:t>API es un acrónimo de Interfaz de Programación de Aplicaciones (</a:t>
            </a:r>
            <a:r>
              <a:rPr lang="es-ES" sz="1400" dirty="0" err="1">
                <a:solidFill>
                  <a:schemeClr val="dk1"/>
                </a:solidFill>
              </a:rPr>
              <a:t>Application</a:t>
            </a:r>
            <a:r>
              <a:rPr lang="es-ES" sz="1400" dirty="0">
                <a:solidFill>
                  <a:schemeClr val="dk1"/>
                </a:solidFill>
              </a:rPr>
              <a:t> </a:t>
            </a:r>
            <a:r>
              <a:rPr lang="es-ES" sz="1400" dirty="0" err="1">
                <a:solidFill>
                  <a:schemeClr val="dk1"/>
                </a:solidFill>
              </a:rPr>
              <a:t>Programming</a:t>
            </a:r>
            <a:r>
              <a:rPr lang="es-ES" sz="1400" dirty="0">
                <a:solidFill>
                  <a:schemeClr val="dk1"/>
                </a:solidFill>
              </a:rPr>
              <a:t> Interface). Se define como un sistema de herramientas y recursos en un sistema que permiten a los desarrolladores crear aplicaciones de software.</a:t>
            </a:r>
            <a:br>
              <a:rPr lang="es-ES" sz="1400" dirty="0">
                <a:solidFill>
                  <a:schemeClr val="dk1"/>
                </a:solidFill>
              </a:rPr>
            </a:br>
            <a:br>
              <a:rPr lang="es-ES" sz="1400" dirty="0">
                <a:solidFill>
                  <a:schemeClr val="dk1"/>
                </a:solidFill>
              </a:rPr>
            </a:br>
            <a:r>
              <a:rPr lang="es-ES" sz="1400" dirty="0">
                <a:solidFill>
                  <a:schemeClr val="dk1"/>
                </a:solidFill>
              </a:rPr>
              <a:t>Las API agregan datos y completan procesos en sistemas completamente dispares, lo que les permite interactuar entre sí. En términos sencillos, piense en ellos como un camarero en un restaurante.</a:t>
            </a:r>
            <a:endParaRPr lang="en-US" sz="1400" dirty="0">
              <a:solidFill>
                <a:schemeClr val="dk1"/>
              </a:solidFill>
            </a:endParaRPr>
          </a:p>
          <a:p>
            <a:pPr marL="0" lv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012777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 Representational State Transfer</a:t>
            </a:r>
            <a:endParaRPr dirty="0"/>
          </a:p>
        </p:txBody>
      </p:sp>
      <p:sp>
        <p:nvSpPr>
          <p:cNvPr id="192" name="Google Shape;192;p31"/>
          <p:cNvSpPr txBox="1">
            <a:spLocks noGrp="1"/>
          </p:cNvSpPr>
          <p:nvPr>
            <p:ph type="body" idx="1"/>
          </p:nvPr>
        </p:nvSpPr>
        <p:spPr>
          <a:xfrm>
            <a:off x="713225" y="4101929"/>
            <a:ext cx="7717500" cy="4669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sz="1400" dirty="0">
                <a:solidFill>
                  <a:schemeClr val="dk1"/>
                </a:solidFill>
              </a:rPr>
              <a:t>Lenguajes de programación soportan librerías para peticiones HTTP</a:t>
            </a:r>
          </a:p>
        </p:txBody>
      </p:sp>
      <p:pic>
        <p:nvPicPr>
          <p:cNvPr id="3" name="Imagen 2">
            <a:extLst>
              <a:ext uri="{FF2B5EF4-FFF2-40B4-BE49-F238E27FC236}">
                <a16:creationId xmlns:a16="http://schemas.microsoft.com/office/drawing/2014/main" id="{80974ED4-351E-ED79-EE5B-B434E87F031B}"/>
              </a:ext>
            </a:extLst>
          </p:cNvPr>
          <p:cNvPicPr>
            <a:picLocks noChangeAspect="1"/>
          </p:cNvPicPr>
          <p:nvPr/>
        </p:nvPicPr>
        <p:blipFill>
          <a:blip r:embed="rId3"/>
          <a:stretch>
            <a:fillRect/>
          </a:stretch>
        </p:blipFill>
        <p:spPr>
          <a:xfrm>
            <a:off x="1466014" y="1041569"/>
            <a:ext cx="6211971" cy="3060361"/>
          </a:xfrm>
          <a:prstGeom prst="rect">
            <a:avLst/>
          </a:prstGeom>
        </p:spPr>
      </p:pic>
    </p:spTree>
    <p:extLst>
      <p:ext uri="{BB962C8B-B14F-4D97-AF65-F5344CB8AC3E}">
        <p14:creationId xmlns:p14="http://schemas.microsoft.com/office/powerpoint/2010/main" val="465777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En el estilo arquitectónico REST todo es visto como un </a:t>
            </a:r>
            <a:r>
              <a:rPr lang="es-ES" sz="1400" b="1" dirty="0">
                <a:solidFill>
                  <a:schemeClr val="dk1"/>
                </a:solidFill>
              </a:rPr>
              <a:t>recurso</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servicio web basado en el estilo REST es conocido como </a:t>
            </a:r>
            <a:r>
              <a:rPr lang="es-ES" sz="1400" dirty="0" err="1">
                <a:solidFill>
                  <a:schemeClr val="dk1"/>
                </a:solidFill>
              </a:rPr>
              <a:t>RESTful</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a:t>
            </a:r>
            <a:r>
              <a:rPr lang="es-ES" sz="1400" b="1" dirty="0">
                <a:solidFill>
                  <a:schemeClr val="dk1"/>
                </a:solidFill>
              </a:rPr>
              <a:t>recurso</a:t>
            </a:r>
            <a:r>
              <a:rPr lang="es-ES" sz="1400" dirty="0">
                <a:solidFill>
                  <a:schemeClr val="dk1"/>
                </a:solidFill>
              </a:rPr>
              <a:t> es una entidad abstracta identificada con una URI. </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La </a:t>
            </a:r>
            <a:r>
              <a:rPr lang="es-ES" sz="1400" dirty="0" err="1">
                <a:solidFill>
                  <a:schemeClr val="dk1"/>
                </a:solidFill>
              </a:rPr>
              <a:t>World</a:t>
            </a:r>
            <a:r>
              <a:rPr lang="es-ES" sz="1400" dirty="0">
                <a:solidFill>
                  <a:schemeClr val="dk1"/>
                </a:solidFill>
              </a:rPr>
              <a:t> Wide Web es un ejemplo clásico de la arquitectura de estilo REST: los URI identifican los recursos y HTTP es el protocolo por el cual se accede a estos.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programa cliente, como un navegador web, puede acceder, actualizar, agregar o quitar un recurso web a través del URI utilizando diversos métodos HTTP.</a:t>
            </a:r>
            <a:endParaRPr sz="1400" dirty="0">
              <a:solidFill>
                <a:schemeClr val="dk1"/>
              </a:solidFill>
            </a:endParaRPr>
          </a:p>
        </p:txBody>
      </p:sp>
    </p:spTree>
    <p:extLst>
      <p:ext uri="{BB962C8B-B14F-4D97-AF65-F5344CB8AC3E}">
        <p14:creationId xmlns:p14="http://schemas.microsoft.com/office/powerpoint/2010/main" val="411824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 URI</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Identificador de recursos que funcionan en la web.</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Consiste de:</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	– Esquema: http o https</a:t>
            </a:r>
          </a:p>
          <a:p>
            <a:pPr marL="0" indent="0" algn="just">
              <a:buClr>
                <a:schemeClr val="dk1"/>
              </a:buClr>
              <a:buSzPts val="1100"/>
              <a:buNone/>
            </a:pPr>
            <a:r>
              <a:rPr lang="es-ES" sz="1400" dirty="0">
                <a:solidFill>
                  <a:schemeClr val="dk1"/>
                </a:solidFill>
              </a:rPr>
              <a:t>	– Host: www.midominio.com</a:t>
            </a:r>
          </a:p>
          <a:p>
            <a:pPr marL="0" indent="0" algn="just">
              <a:buClr>
                <a:schemeClr val="dk1"/>
              </a:buClr>
              <a:buSzPts val="1100"/>
              <a:buNone/>
            </a:pPr>
            <a:r>
              <a:rPr lang="es-ES" sz="1400" dirty="0">
                <a:solidFill>
                  <a:schemeClr val="dk1"/>
                </a:solidFill>
              </a:rPr>
              <a:t>	– Número de puerto</a:t>
            </a:r>
          </a:p>
          <a:p>
            <a:pPr marL="0" indent="0" algn="just">
              <a:buClr>
                <a:schemeClr val="dk1"/>
              </a:buClr>
              <a:buSzPts val="1100"/>
              <a:buNone/>
            </a:pPr>
            <a:r>
              <a:rPr lang="es-ES" sz="1400" dirty="0">
                <a:solidFill>
                  <a:schemeClr val="dk1"/>
                </a:solidFill>
              </a:rPr>
              <a:t>	– Ruta: /usuarios/1234/</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n-US" sz="1400" dirty="0" err="1">
                <a:solidFill>
                  <a:schemeClr val="dk1"/>
                </a:solidFill>
              </a:rPr>
              <a:t>Ejemplo</a:t>
            </a:r>
            <a:r>
              <a:rPr lang="en-US" sz="1400" dirty="0">
                <a:solidFill>
                  <a:schemeClr val="dk1"/>
                </a:solidFill>
              </a:rPr>
              <a:t>:</a:t>
            </a:r>
          </a:p>
          <a:p>
            <a:pPr marL="0" indent="0" algn="just">
              <a:buClr>
                <a:schemeClr val="dk1"/>
              </a:buClr>
              <a:buSzPts val="1100"/>
              <a:buNone/>
            </a:pPr>
            <a:endParaRPr lang="en-US" sz="1400" dirty="0">
              <a:solidFill>
                <a:schemeClr val="dk1"/>
              </a:solidFill>
            </a:endParaRPr>
          </a:p>
          <a:p>
            <a:pPr marL="0" indent="0" algn="just">
              <a:buClr>
                <a:schemeClr val="dk1"/>
              </a:buClr>
              <a:buSzPts val="1100"/>
              <a:buNone/>
            </a:pPr>
            <a:r>
              <a:rPr lang="en-US" sz="1400" dirty="0">
                <a:solidFill>
                  <a:schemeClr val="dk1"/>
                </a:solidFill>
              </a:rPr>
              <a:t>https://mmmm.cccc.gob.xx/endpoint/0.1/archivos/version</a:t>
            </a:r>
            <a:endParaRPr sz="1400" dirty="0">
              <a:solidFill>
                <a:schemeClr val="dk1"/>
              </a:solidFill>
            </a:endParaRPr>
          </a:p>
        </p:txBody>
      </p:sp>
    </p:spTree>
    <p:extLst>
      <p:ext uri="{BB962C8B-B14F-4D97-AF65-F5344CB8AC3E}">
        <p14:creationId xmlns:p14="http://schemas.microsoft.com/office/powerpoint/2010/main" val="18076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REST: URI</a:t>
            </a:r>
            <a:endParaRPr dirty="0"/>
          </a:p>
        </p:txBody>
      </p:sp>
      <p:sp>
        <p:nvSpPr>
          <p:cNvPr id="4" name="Rectángulo 3">
            <a:extLst>
              <a:ext uri="{FF2B5EF4-FFF2-40B4-BE49-F238E27FC236}">
                <a16:creationId xmlns:a16="http://schemas.microsoft.com/office/drawing/2014/main" id="{729E5472-6B2C-FBAE-5B7F-146852C849A4}"/>
              </a:ext>
            </a:extLst>
          </p:cNvPr>
          <p:cNvSpPr/>
          <p:nvPr/>
        </p:nvSpPr>
        <p:spPr>
          <a:xfrm>
            <a:off x="872749" y="1288609"/>
            <a:ext cx="7557975" cy="673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spcAft>
                <a:spcPts val="500"/>
              </a:spcAft>
              <a:buClr>
                <a:srgbClr val="801F89"/>
              </a:buClr>
            </a:pPr>
            <a:r>
              <a:rPr lang="es-ES" sz="1800" b="1" dirty="0">
                <a:solidFill>
                  <a:srgbClr val="7030A0"/>
                </a:solidFill>
              </a:rPr>
              <a:t>Usa </a:t>
            </a:r>
            <a:r>
              <a:rPr lang="es-ES" sz="1800" b="1" dirty="0" err="1">
                <a:solidFill>
                  <a:srgbClr val="7030A0"/>
                </a:solidFill>
              </a:rPr>
              <a:t>URIs</a:t>
            </a:r>
            <a:r>
              <a:rPr lang="es-ES" sz="1800" b="1" dirty="0">
                <a:solidFill>
                  <a:srgbClr val="7030A0"/>
                </a:solidFill>
              </a:rPr>
              <a:t> para identificar recursos</a:t>
            </a:r>
          </a:p>
          <a:p>
            <a:pPr algn="ctr" defTabSz="914400">
              <a:buClr>
                <a:srgbClr val="801F89"/>
              </a:buClr>
            </a:pPr>
            <a:r>
              <a:rPr lang="es-ES" sz="1200" dirty="0">
                <a:solidFill>
                  <a:schemeClr val="tx1"/>
                </a:solidFill>
                <a:latin typeface="Neutra Text" panose="02000000000000000000" pitchFamily="50" charset="0"/>
              </a:rPr>
              <a:t>https://datos.ejemplo.com/v1/licitaciones/contratos?estado=finalizado</a:t>
            </a:r>
          </a:p>
          <a:p>
            <a:pPr defTabSz="914400">
              <a:buClr>
                <a:srgbClr val="801F89"/>
              </a:buClr>
            </a:pPr>
            <a:endParaRPr lang="es-ES" sz="1200" dirty="0">
              <a:solidFill>
                <a:schemeClr val="tx1"/>
              </a:solidFill>
              <a:latin typeface="Neutra Text" panose="02000000000000000000" pitchFamily="50" charset="0"/>
            </a:endParaRPr>
          </a:p>
        </p:txBody>
      </p:sp>
      <p:sp>
        <p:nvSpPr>
          <p:cNvPr id="5" name="Abrir llave 4">
            <a:extLst>
              <a:ext uri="{FF2B5EF4-FFF2-40B4-BE49-F238E27FC236}">
                <a16:creationId xmlns:a16="http://schemas.microsoft.com/office/drawing/2014/main" id="{87C1E230-1F24-64BC-E0BD-9E24EF129236}"/>
              </a:ext>
            </a:extLst>
          </p:cNvPr>
          <p:cNvSpPr/>
          <p:nvPr/>
        </p:nvSpPr>
        <p:spPr>
          <a:xfrm rot="16200000">
            <a:off x="2546984" y="1774910"/>
            <a:ext cx="121796" cy="395410"/>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Abrir llave 5">
            <a:extLst>
              <a:ext uri="{FF2B5EF4-FFF2-40B4-BE49-F238E27FC236}">
                <a16:creationId xmlns:a16="http://schemas.microsoft.com/office/drawing/2014/main" id="{B7902B17-C3D5-1FB0-5116-EB3585E914B3}"/>
              </a:ext>
            </a:extLst>
          </p:cNvPr>
          <p:cNvSpPr/>
          <p:nvPr/>
        </p:nvSpPr>
        <p:spPr>
          <a:xfrm rot="16200000">
            <a:off x="3399032" y="1323556"/>
            <a:ext cx="115070" cy="1301958"/>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Abrir llave 6">
            <a:extLst>
              <a:ext uri="{FF2B5EF4-FFF2-40B4-BE49-F238E27FC236}">
                <a16:creationId xmlns:a16="http://schemas.microsoft.com/office/drawing/2014/main" id="{97DDB653-1C8E-37DA-5848-48A54727A47C}"/>
              </a:ext>
            </a:extLst>
          </p:cNvPr>
          <p:cNvSpPr/>
          <p:nvPr/>
        </p:nvSpPr>
        <p:spPr>
          <a:xfrm rot="16200000">
            <a:off x="4135425" y="1887620"/>
            <a:ext cx="115072" cy="169987"/>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8" name="Abrir llave 7">
            <a:extLst>
              <a:ext uri="{FF2B5EF4-FFF2-40B4-BE49-F238E27FC236}">
                <a16:creationId xmlns:a16="http://schemas.microsoft.com/office/drawing/2014/main" id="{E3AB7255-C3B5-534D-DCFC-C3ED95DFFDE0}"/>
              </a:ext>
            </a:extLst>
          </p:cNvPr>
          <p:cNvSpPr/>
          <p:nvPr/>
        </p:nvSpPr>
        <p:spPr>
          <a:xfrm rot="16200000">
            <a:off x="6237354" y="1416756"/>
            <a:ext cx="107504" cy="1119280"/>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Abrir llave 8">
            <a:extLst>
              <a:ext uri="{FF2B5EF4-FFF2-40B4-BE49-F238E27FC236}">
                <a16:creationId xmlns:a16="http://schemas.microsoft.com/office/drawing/2014/main" id="{3960CFB8-2F34-6126-8928-E64894AA2174}"/>
              </a:ext>
            </a:extLst>
          </p:cNvPr>
          <p:cNvSpPr/>
          <p:nvPr/>
        </p:nvSpPr>
        <p:spPr>
          <a:xfrm rot="16200000">
            <a:off x="4615063" y="1576104"/>
            <a:ext cx="114894" cy="793198"/>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CuadroTexto 9">
            <a:extLst>
              <a:ext uri="{FF2B5EF4-FFF2-40B4-BE49-F238E27FC236}">
                <a16:creationId xmlns:a16="http://schemas.microsoft.com/office/drawing/2014/main" id="{E9BF6257-C094-0575-C007-65422CDBC1BA}"/>
              </a:ext>
            </a:extLst>
          </p:cNvPr>
          <p:cNvSpPr txBox="1"/>
          <p:nvPr/>
        </p:nvSpPr>
        <p:spPr>
          <a:xfrm>
            <a:off x="2321544" y="2008987"/>
            <a:ext cx="667562" cy="215444"/>
          </a:xfrm>
          <a:prstGeom prst="rect">
            <a:avLst/>
          </a:prstGeom>
          <a:noFill/>
        </p:spPr>
        <p:txBody>
          <a:bodyPr wrap="square" rtlCol="0">
            <a:spAutoFit/>
          </a:bodyPr>
          <a:lstStyle/>
          <a:p>
            <a:r>
              <a:rPr lang="es-ES" sz="800" dirty="0"/>
              <a:t>esquema</a:t>
            </a:r>
          </a:p>
        </p:txBody>
      </p:sp>
      <p:sp>
        <p:nvSpPr>
          <p:cNvPr id="11" name="CuadroTexto 10">
            <a:extLst>
              <a:ext uri="{FF2B5EF4-FFF2-40B4-BE49-F238E27FC236}">
                <a16:creationId xmlns:a16="http://schemas.microsoft.com/office/drawing/2014/main" id="{D02FD77C-CB0D-7F35-E5DB-B3AAEBA956D1}"/>
              </a:ext>
            </a:extLst>
          </p:cNvPr>
          <p:cNvSpPr txBox="1"/>
          <p:nvPr/>
        </p:nvSpPr>
        <p:spPr>
          <a:xfrm>
            <a:off x="3146405" y="2009760"/>
            <a:ext cx="620324" cy="215444"/>
          </a:xfrm>
          <a:prstGeom prst="rect">
            <a:avLst/>
          </a:prstGeom>
          <a:noFill/>
        </p:spPr>
        <p:txBody>
          <a:bodyPr wrap="square" rtlCol="0">
            <a:spAutoFit/>
          </a:bodyPr>
          <a:lstStyle>
            <a:defPPr marR="0" lvl="0" algn="l" rtl="0">
              <a:lnSpc>
                <a:spcPct val="100000"/>
              </a:lnSpc>
              <a:spcBef>
                <a:spcPts val="0"/>
              </a:spcBef>
              <a:spcAft>
                <a:spcPts val="0"/>
              </a:spcAft>
            </a:defPPr>
            <a:lvl1pPr>
              <a:defRPr sz="800"/>
            </a:lvl1pPr>
          </a:lstStyle>
          <a:p>
            <a:r>
              <a:rPr lang="es-ES" dirty="0"/>
              <a:t>autoridad</a:t>
            </a:r>
          </a:p>
        </p:txBody>
      </p:sp>
      <p:sp>
        <p:nvSpPr>
          <p:cNvPr id="12" name="CuadroTexto 11">
            <a:extLst>
              <a:ext uri="{FF2B5EF4-FFF2-40B4-BE49-F238E27FC236}">
                <a16:creationId xmlns:a16="http://schemas.microsoft.com/office/drawing/2014/main" id="{87177BC5-4FCD-912B-3B3F-076DEB1E2440}"/>
              </a:ext>
            </a:extLst>
          </p:cNvPr>
          <p:cNvSpPr txBox="1"/>
          <p:nvPr/>
        </p:nvSpPr>
        <p:spPr>
          <a:xfrm>
            <a:off x="3926849" y="2012518"/>
            <a:ext cx="532224" cy="215444"/>
          </a:xfrm>
          <a:prstGeom prst="rect">
            <a:avLst/>
          </a:prstGeom>
          <a:noFill/>
        </p:spPr>
        <p:txBody>
          <a:bodyPr wrap="square" rtlCol="0">
            <a:spAutoFit/>
          </a:bodyPr>
          <a:lstStyle>
            <a:defPPr marR="0" lvl="0" algn="l" rtl="0">
              <a:lnSpc>
                <a:spcPct val="100000"/>
              </a:lnSpc>
              <a:spcBef>
                <a:spcPts val="0"/>
              </a:spcBef>
              <a:spcAft>
                <a:spcPts val="0"/>
              </a:spcAft>
              <a:defRPr/>
            </a:defPPr>
            <a:lvl1pPr>
              <a:defRPr sz="800"/>
            </a:lvl1pPr>
          </a:lstStyle>
          <a:p>
            <a:r>
              <a:rPr lang="es-ES" dirty="0"/>
              <a:t>versión</a:t>
            </a:r>
          </a:p>
        </p:txBody>
      </p:sp>
      <p:sp>
        <p:nvSpPr>
          <p:cNvPr id="13" name="CuadroTexto 12">
            <a:extLst>
              <a:ext uri="{FF2B5EF4-FFF2-40B4-BE49-F238E27FC236}">
                <a16:creationId xmlns:a16="http://schemas.microsoft.com/office/drawing/2014/main" id="{796D57F3-F64D-FA4D-3468-D0B7A39336C5}"/>
              </a:ext>
            </a:extLst>
          </p:cNvPr>
          <p:cNvSpPr txBox="1"/>
          <p:nvPr/>
        </p:nvSpPr>
        <p:spPr>
          <a:xfrm>
            <a:off x="4392046" y="2021334"/>
            <a:ext cx="714102" cy="215444"/>
          </a:xfrm>
          <a:prstGeom prst="rect">
            <a:avLst/>
          </a:prstGeom>
          <a:noFill/>
        </p:spPr>
        <p:txBody>
          <a:bodyPr wrap="square" rtlCol="0">
            <a:spAutoFit/>
          </a:bodyPr>
          <a:lstStyle/>
          <a:p>
            <a:r>
              <a:rPr lang="es-ES" sz="800" dirty="0"/>
              <a:t>contexto</a:t>
            </a:r>
          </a:p>
        </p:txBody>
      </p:sp>
      <p:sp>
        <p:nvSpPr>
          <p:cNvPr id="14" name="Abrir llave 13">
            <a:extLst>
              <a:ext uri="{FF2B5EF4-FFF2-40B4-BE49-F238E27FC236}">
                <a16:creationId xmlns:a16="http://schemas.microsoft.com/office/drawing/2014/main" id="{F5908673-6B3F-A3B8-4F08-9F7DFC75FC84}"/>
              </a:ext>
            </a:extLst>
          </p:cNvPr>
          <p:cNvSpPr/>
          <p:nvPr/>
        </p:nvSpPr>
        <p:spPr>
          <a:xfrm rot="16200000">
            <a:off x="5348207" y="1638072"/>
            <a:ext cx="104162" cy="662357"/>
          </a:xfrm>
          <a:prstGeom prst="lef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5" name="CuadroTexto 14">
            <a:extLst>
              <a:ext uri="{FF2B5EF4-FFF2-40B4-BE49-F238E27FC236}">
                <a16:creationId xmlns:a16="http://schemas.microsoft.com/office/drawing/2014/main" id="{A580AEA2-2B98-EA52-41F4-EF8E7CE8B7EB}"/>
              </a:ext>
            </a:extLst>
          </p:cNvPr>
          <p:cNvSpPr txBox="1"/>
          <p:nvPr/>
        </p:nvSpPr>
        <p:spPr>
          <a:xfrm>
            <a:off x="5158662" y="2021332"/>
            <a:ext cx="533400" cy="215444"/>
          </a:xfrm>
          <a:prstGeom prst="rect">
            <a:avLst/>
          </a:prstGeom>
          <a:noFill/>
        </p:spPr>
        <p:txBody>
          <a:bodyPr wrap="square" rtlCol="0">
            <a:spAutoFit/>
          </a:bodyPr>
          <a:lstStyle/>
          <a:p>
            <a:r>
              <a:rPr lang="es-ES" sz="800" dirty="0"/>
              <a:t>recurso</a:t>
            </a:r>
          </a:p>
        </p:txBody>
      </p:sp>
      <p:sp>
        <p:nvSpPr>
          <p:cNvPr id="16" name="CuadroTexto 15">
            <a:extLst>
              <a:ext uri="{FF2B5EF4-FFF2-40B4-BE49-F238E27FC236}">
                <a16:creationId xmlns:a16="http://schemas.microsoft.com/office/drawing/2014/main" id="{54C9103C-EFC1-047D-F6FD-22AA2F2A7A90}"/>
              </a:ext>
            </a:extLst>
          </p:cNvPr>
          <p:cNvSpPr txBox="1"/>
          <p:nvPr/>
        </p:nvSpPr>
        <p:spPr>
          <a:xfrm>
            <a:off x="5988104" y="2030148"/>
            <a:ext cx="606003" cy="215444"/>
          </a:xfrm>
          <a:prstGeom prst="rect">
            <a:avLst/>
          </a:prstGeom>
          <a:noFill/>
        </p:spPr>
        <p:txBody>
          <a:bodyPr wrap="square" rtlCol="0">
            <a:spAutoFit/>
          </a:bodyPr>
          <a:lstStyle/>
          <a:p>
            <a:r>
              <a:rPr lang="es-ES" sz="800" dirty="0"/>
              <a:t>consulta</a:t>
            </a:r>
          </a:p>
        </p:txBody>
      </p:sp>
      <p:pic>
        <p:nvPicPr>
          <p:cNvPr id="17" name="Picture 2" descr="O que são URL, URI e URN 🤔 - Base de Conhecimento - Fórum da Casa do  Desenvolvedor">
            <a:extLst>
              <a:ext uri="{FF2B5EF4-FFF2-40B4-BE49-F238E27FC236}">
                <a16:creationId xmlns:a16="http://schemas.microsoft.com/office/drawing/2014/main" id="{47FEBD8F-2FC1-8807-A8A0-A3F00147C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14" y="2483826"/>
            <a:ext cx="4253621" cy="14583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n qué se diferencia la URL, URI y URN | Odisea Geek">
            <a:extLst>
              <a:ext uri="{FF2B5EF4-FFF2-40B4-BE49-F238E27FC236}">
                <a16:creationId xmlns:a16="http://schemas.microsoft.com/office/drawing/2014/main" id="{36E9578A-F0BA-8110-C2C3-B5DF863B4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5911" y="3449072"/>
            <a:ext cx="4188593" cy="14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726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 </a:t>
            </a:r>
            <a:r>
              <a:rPr lang="en-US" dirty="0" err="1"/>
              <a:t>Recurso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Cualquier cosa que puede ser identificado por una URI: documento, imagen, servicio.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Se analizan los casos de uso para encontrar nombres de dominio que puedan realizar las operaciones de “crear”, “leer”, “actualizar” o “borrar”</a:t>
            </a:r>
          </a:p>
          <a:p>
            <a:pPr marL="0" indent="0" algn="just">
              <a:buClr>
                <a:schemeClr val="dk1"/>
              </a:buClr>
              <a:buSzPts val="1100"/>
              <a:buNone/>
            </a:pPr>
            <a:r>
              <a:rPr lang="es-ES" sz="1400" dirty="0">
                <a:solidFill>
                  <a:schemeClr val="dk1"/>
                </a:solidFill>
              </a:rPr>
              <a:t>	</a:t>
            </a:r>
          </a:p>
          <a:p>
            <a:pPr marL="0" indent="0" algn="just">
              <a:buClr>
                <a:schemeClr val="dk1"/>
              </a:buClr>
              <a:buSzPts val="1100"/>
              <a:buNone/>
            </a:pPr>
            <a:r>
              <a:rPr lang="es-ES" sz="1400" dirty="0">
                <a:solidFill>
                  <a:schemeClr val="dk1"/>
                </a:solidFill>
              </a:rPr>
              <a:t>	– /clientes</a:t>
            </a:r>
          </a:p>
          <a:p>
            <a:pPr marL="0" indent="0" algn="just">
              <a:buClr>
                <a:schemeClr val="dk1"/>
              </a:buClr>
              <a:buSzPts val="1100"/>
              <a:buNone/>
            </a:pPr>
            <a:r>
              <a:rPr lang="es-ES" sz="1400" dirty="0">
                <a:solidFill>
                  <a:schemeClr val="dk1"/>
                </a:solidFill>
              </a:rPr>
              <a:t>	– /clientes/Id</a:t>
            </a:r>
          </a:p>
          <a:p>
            <a:pPr marL="0" indent="0" algn="just">
              <a:buClr>
                <a:schemeClr val="dk1"/>
              </a:buClr>
              <a:buSzPts val="1100"/>
              <a:buNone/>
            </a:pPr>
            <a:r>
              <a:rPr lang="es-ES" sz="1400" dirty="0">
                <a:solidFill>
                  <a:schemeClr val="dk1"/>
                </a:solidFill>
              </a:rPr>
              <a:t>	– /archivos/</a:t>
            </a:r>
            <a:r>
              <a:rPr lang="es-ES" sz="1400" dirty="0" err="1">
                <a:solidFill>
                  <a:schemeClr val="dk1"/>
                </a:solidFill>
              </a:rPr>
              <a:t>pdfs</a:t>
            </a:r>
            <a:endParaRPr sz="1400" dirty="0">
              <a:solidFill>
                <a:schemeClr val="dk1"/>
              </a:solidFill>
            </a:endParaRPr>
          </a:p>
        </p:txBody>
      </p:sp>
    </p:spTree>
    <p:extLst>
      <p:ext uri="{BB962C8B-B14F-4D97-AF65-F5344CB8AC3E}">
        <p14:creationId xmlns:p14="http://schemas.microsoft.com/office/powerpoint/2010/main" val="136800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REST</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Un recurso como una URI</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conjunto de métodos bien definidos para acceder a los recursos (GET, POST, etc.)</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dirty="0">
                <a:solidFill>
                  <a:schemeClr val="dk1"/>
                </a:solidFill>
              </a:rPr>
              <a:t>Múltiples formatos de representación de un recurso</a:t>
            </a:r>
            <a:endParaRPr sz="1400" dirty="0">
              <a:solidFill>
                <a:schemeClr val="dk1"/>
              </a:solidFill>
            </a:endParaRPr>
          </a:p>
        </p:txBody>
      </p:sp>
      <p:pic>
        <p:nvPicPr>
          <p:cNvPr id="3" name="Imagen 2">
            <a:extLst>
              <a:ext uri="{FF2B5EF4-FFF2-40B4-BE49-F238E27FC236}">
                <a16:creationId xmlns:a16="http://schemas.microsoft.com/office/drawing/2014/main" id="{AD6889C5-3EDF-3EEC-A290-C872F0C61B94}"/>
              </a:ext>
            </a:extLst>
          </p:cNvPr>
          <p:cNvPicPr>
            <a:picLocks noChangeAspect="1"/>
          </p:cNvPicPr>
          <p:nvPr/>
        </p:nvPicPr>
        <p:blipFill>
          <a:blip r:embed="rId3"/>
          <a:stretch>
            <a:fillRect/>
          </a:stretch>
        </p:blipFill>
        <p:spPr>
          <a:xfrm>
            <a:off x="415925" y="3032806"/>
            <a:ext cx="4243161" cy="1346068"/>
          </a:xfrm>
          <a:prstGeom prst="rect">
            <a:avLst/>
          </a:prstGeom>
        </p:spPr>
      </p:pic>
      <p:pic>
        <p:nvPicPr>
          <p:cNvPr id="5" name="Imagen 4">
            <a:extLst>
              <a:ext uri="{FF2B5EF4-FFF2-40B4-BE49-F238E27FC236}">
                <a16:creationId xmlns:a16="http://schemas.microsoft.com/office/drawing/2014/main" id="{BB80B30A-3DA1-ED12-923B-0D1DEA156605}"/>
              </a:ext>
            </a:extLst>
          </p:cNvPr>
          <p:cNvPicPr>
            <a:picLocks noChangeAspect="1"/>
          </p:cNvPicPr>
          <p:nvPr/>
        </p:nvPicPr>
        <p:blipFill>
          <a:blip r:embed="rId4"/>
          <a:stretch>
            <a:fillRect/>
          </a:stretch>
        </p:blipFill>
        <p:spPr>
          <a:xfrm>
            <a:off x="5323341" y="2942091"/>
            <a:ext cx="2920774" cy="485978"/>
          </a:xfrm>
          <a:prstGeom prst="rect">
            <a:avLst/>
          </a:prstGeom>
        </p:spPr>
      </p:pic>
      <p:pic>
        <p:nvPicPr>
          <p:cNvPr id="7" name="Imagen 6">
            <a:extLst>
              <a:ext uri="{FF2B5EF4-FFF2-40B4-BE49-F238E27FC236}">
                <a16:creationId xmlns:a16="http://schemas.microsoft.com/office/drawing/2014/main" id="{F3D3DA61-E1A5-F518-796E-292E83CC7848}"/>
              </a:ext>
            </a:extLst>
          </p:cNvPr>
          <p:cNvPicPr>
            <a:picLocks noChangeAspect="1"/>
          </p:cNvPicPr>
          <p:nvPr/>
        </p:nvPicPr>
        <p:blipFill>
          <a:blip r:embed="rId5"/>
          <a:stretch>
            <a:fillRect/>
          </a:stretch>
        </p:blipFill>
        <p:spPr>
          <a:xfrm>
            <a:off x="5768635" y="3601710"/>
            <a:ext cx="2030186" cy="1025045"/>
          </a:xfrm>
          <a:prstGeom prst="rect">
            <a:avLst/>
          </a:prstGeom>
        </p:spPr>
      </p:pic>
    </p:spTree>
    <p:extLst>
      <p:ext uri="{BB962C8B-B14F-4D97-AF65-F5344CB8AC3E}">
        <p14:creationId xmlns:p14="http://schemas.microsoft.com/office/powerpoint/2010/main" val="845485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SOAP vs REST</a:t>
            </a:r>
            <a:endParaRPr dirty="0"/>
          </a:p>
        </p:txBody>
      </p:sp>
      <p:pic>
        <p:nvPicPr>
          <p:cNvPr id="3" name="Imagen 2">
            <a:extLst>
              <a:ext uri="{FF2B5EF4-FFF2-40B4-BE49-F238E27FC236}">
                <a16:creationId xmlns:a16="http://schemas.microsoft.com/office/drawing/2014/main" id="{C56D575A-68AE-1A45-6C72-F330B3A9FC3F}"/>
              </a:ext>
            </a:extLst>
          </p:cNvPr>
          <p:cNvPicPr>
            <a:picLocks noChangeAspect="1"/>
          </p:cNvPicPr>
          <p:nvPr/>
        </p:nvPicPr>
        <p:blipFill>
          <a:blip r:embed="rId3"/>
          <a:stretch>
            <a:fillRect/>
          </a:stretch>
        </p:blipFill>
        <p:spPr>
          <a:xfrm>
            <a:off x="1483607" y="1258207"/>
            <a:ext cx="6176736" cy="3015871"/>
          </a:xfrm>
          <a:prstGeom prst="rect">
            <a:avLst/>
          </a:prstGeom>
        </p:spPr>
      </p:pic>
    </p:spTree>
    <p:extLst>
      <p:ext uri="{BB962C8B-B14F-4D97-AF65-F5344CB8AC3E}">
        <p14:creationId xmlns:p14="http://schemas.microsoft.com/office/powerpoint/2010/main" val="844426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JSON</a:t>
            </a:r>
            <a:endParaRPr dirty="0"/>
          </a:p>
        </p:txBody>
      </p:sp>
      <p:sp>
        <p:nvSpPr>
          <p:cNvPr id="2" name="Google Shape;192;p31">
            <a:extLst>
              <a:ext uri="{FF2B5EF4-FFF2-40B4-BE49-F238E27FC236}">
                <a16:creationId xmlns:a16="http://schemas.microsoft.com/office/drawing/2014/main" id="{A3055E23-E70D-C80D-B4C5-619A4A16D341}"/>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Formato ligero para el intercambio de datos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Basado en un subconjunto del lenguaje de programación JavaScript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http://json.org</a:t>
            </a:r>
            <a:endParaRPr sz="1400" dirty="0">
              <a:solidFill>
                <a:schemeClr val="dk1"/>
              </a:solidFill>
            </a:endParaRPr>
          </a:p>
        </p:txBody>
      </p:sp>
    </p:spTree>
    <p:extLst>
      <p:ext uri="{BB962C8B-B14F-4D97-AF65-F5344CB8AC3E}">
        <p14:creationId xmlns:p14="http://schemas.microsoft.com/office/powerpoint/2010/main" val="1517255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JSON</a:t>
            </a:r>
            <a:endParaRPr dirty="0"/>
          </a:p>
        </p:txBody>
      </p:sp>
      <p:pic>
        <p:nvPicPr>
          <p:cNvPr id="6" name="Imagen 5">
            <a:extLst>
              <a:ext uri="{FF2B5EF4-FFF2-40B4-BE49-F238E27FC236}">
                <a16:creationId xmlns:a16="http://schemas.microsoft.com/office/drawing/2014/main" id="{61B02561-8F4D-C82F-3AFA-CE8B92708626}"/>
              </a:ext>
            </a:extLst>
          </p:cNvPr>
          <p:cNvPicPr>
            <a:picLocks noChangeAspect="1"/>
          </p:cNvPicPr>
          <p:nvPr/>
        </p:nvPicPr>
        <p:blipFill>
          <a:blip r:embed="rId3"/>
          <a:stretch>
            <a:fillRect/>
          </a:stretch>
        </p:blipFill>
        <p:spPr>
          <a:xfrm>
            <a:off x="1302905" y="956748"/>
            <a:ext cx="6538139" cy="4072512"/>
          </a:xfrm>
          <a:prstGeom prst="rect">
            <a:avLst/>
          </a:prstGeom>
        </p:spPr>
      </p:pic>
    </p:spTree>
    <p:extLst>
      <p:ext uri="{BB962C8B-B14F-4D97-AF65-F5344CB8AC3E}">
        <p14:creationId xmlns:p14="http://schemas.microsoft.com/office/powerpoint/2010/main" val="26235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JSON</a:t>
            </a:r>
            <a:endParaRPr dirty="0"/>
          </a:p>
        </p:txBody>
      </p:sp>
      <p:pic>
        <p:nvPicPr>
          <p:cNvPr id="3" name="Imagen 2">
            <a:extLst>
              <a:ext uri="{FF2B5EF4-FFF2-40B4-BE49-F238E27FC236}">
                <a16:creationId xmlns:a16="http://schemas.microsoft.com/office/drawing/2014/main" id="{A23D8081-2250-9622-E9A2-2EBB6E9D1170}"/>
              </a:ext>
            </a:extLst>
          </p:cNvPr>
          <p:cNvPicPr>
            <a:picLocks noChangeAspect="1"/>
          </p:cNvPicPr>
          <p:nvPr/>
        </p:nvPicPr>
        <p:blipFill>
          <a:blip r:embed="rId3"/>
          <a:stretch>
            <a:fillRect/>
          </a:stretch>
        </p:blipFill>
        <p:spPr>
          <a:xfrm>
            <a:off x="2250168" y="1719490"/>
            <a:ext cx="4643664" cy="2010525"/>
          </a:xfrm>
          <a:prstGeom prst="rect">
            <a:avLst/>
          </a:prstGeom>
        </p:spPr>
      </p:pic>
    </p:spTree>
    <p:extLst>
      <p:ext uri="{BB962C8B-B14F-4D97-AF65-F5344CB8AC3E}">
        <p14:creationId xmlns:p14="http://schemas.microsoft.com/office/powerpoint/2010/main" val="111602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pic>
        <p:nvPicPr>
          <p:cNvPr id="1026" name="Picture 2">
            <a:extLst>
              <a:ext uri="{FF2B5EF4-FFF2-40B4-BE49-F238E27FC236}">
                <a16:creationId xmlns:a16="http://schemas.microsoft.com/office/drawing/2014/main" id="{9CA2BCB7-E6B9-39FC-DCD5-894FC93DC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041" y="1161277"/>
            <a:ext cx="7321867" cy="359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82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Uso de los servicios web</a:t>
            </a:r>
            <a:endParaRPr dirty="0"/>
          </a:p>
        </p:txBody>
      </p:sp>
      <p:sp>
        <p:nvSpPr>
          <p:cNvPr id="2" name="Google Shape;192;p31">
            <a:extLst>
              <a:ext uri="{FF2B5EF4-FFF2-40B4-BE49-F238E27FC236}">
                <a16:creationId xmlns:a16="http://schemas.microsoft.com/office/drawing/2014/main" id="{B45C6456-9794-E164-C651-C8E05A83979D}"/>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Existen muchos servicios web cuya API se puede utilizar (generalmente, previa autenticación).</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Un ejemplo que no necesita autenticación: </a:t>
            </a:r>
            <a:r>
              <a:rPr lang="es-ES" sz="1400" dirty="0" err="1">
                <a:solidFill>
                  <a:schemeClr val="dk1"/>
                </a:solidFill>
              </a:rPr>
              <a:t>The</a:t>
            </a:r>
            <a:r>
              <a:rPr lang="es-ES" sz="1400" dirty="0">
                <a:solidFill>
                  <a:schemeClr val="dk1"/>
                </a:solidFill>
              </a:rPr>
              <a:t> Cat API</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CO" sz="1800" b="0" i="0" u="none" strike="noStrike" baseline="0" dirty="0">
                <a:latin typeface="DejaVuSerif"/>
                <a:hlinkClick r:id="rId3"/>
              </a:rPr>
              <a:t>http://thecatapi.com/api/images/get?format=src&amp;type=gif</a:t>
            </a:r>
            <a:r>
              <a:rPr lang="es-ES" sz="1400" b="0" i="0" u="none" strike="noStrike" baseline="0" dirty="0">
                <a:solidFill>
                  <a:schemeClr val="dk1"/>
                </a:solidFill>
                <a:latin typeface="DejaVuSerif"/>
              </a:rPr>
              <a:t> </a:t>
            </a:r>
            <a:endParaRPr sz="1400" dirty="0">
              <a:solidFill>
                <a:schemeClr val="dk1"/>
              </a:solidFill>
            </a:endParaRPr>
          </a:p>
        </p:txBody>
      </p:sp>
    </p:spTree>
    <p:extLst>
      <p:ext uri="{BB962C8B-B14F-4D97-AF65-F5344CB8AC3E}">
        <p14:creationId xmlns:p14="http://schemas.microsoft.com/office/powerpoint/2010/main" val="265641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Uso de los servicios web</a:t>
            </a:r>
            <a:endParaRPr dirty="0"/>
          </a:p>
        </p:txBody>
      </p:sp>
      <p:pic>
        <p:nvPicPr>
          <p:cNvPr id="6" name="Imagen 5">
            <a:extLst>
              <a:ext uri="{FF2B5EF4-FFF2-40B4-BE49-F238E27FC236}">
                <a16:creationId xmlns:a16="http://schemas.microsoft.com/office/drawing/2014/main" id="{AAA96BBE-89BD-C6B1-9943-F543B2608B80}"/>
              </a:ext>
            </a:extLst>
          </p:cNvPr>
          <p:cNvPicPr>
            <a:picLocks noChangeAspect="1"/>
          </p:cNvPicPr>
          <p:nvPr/>
        </p:nvPicPr>
        <p:blipFill>
          <a:blip r:embed="rId3"/>
          <a:stretch>
            <a:fillRect/>
          </a:stretch>
        </p:blipFill>
        <p:spPr>
          <a:xfrm>
            <a:off x="3014878" y="1088571"/>
            <a:ext cx="3114193" cy="3831771"/>
          </a:xfrm>
          <a:prstGeom prst="rect">
            <a:avLst/>
          </a:prstGeom>
        </p:spPr>
      </p:pic>
    </p:spTree>
    <p:extLst>
      <p:ext uri="{BB962C8B-B14F-4D97-AF65-F5344CB8AC3E}">
        <p14:creationId xmlns:p14="http://schemas.microsoft.com/office/powerpoint/2010/main" val="184622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a:t>
            </a:r>
            <a:endParaRPr dirty="0"/>
          </a:p>
        </p:txBody>
      </p:sp>
      <p:sp>
        <p:nvSpPr>
          <p:cNvPr id="2" name="Google Shape;192;p31">
            <a:extLst>
              <a:ext uri="{FF2B5EF4-FFF2-40B4-BE49-F238E27FC236}">
                <a16:creationId xmlns:a16="http://schemas.microsoft.com/office/drawing/2014/main" id="{79F59601-B55F-0307-DD2C-9B220E6D5A0C}"/>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Actualmente, casi todos los servicios web requieren algún tipo de autenticación previa</a:t>
            </a:r>
          </a:p>
          <a:p>
            <a:pPr marL="742950" lvl="1" indent="-285750" algn="just">
              <a:buClr>
                <a:schemeClr val="dk1"/>
              </a:buClr>
              <a:buSzPts val="1100"/>
            </a:pPr>
            <a:r>
              <a:rPr lang="es-ES" sz="1400" dirty="0">
                <a:solidFill>
                  <a:schemeClr val="dk1"/>
                </a:solidFill>
              </a:rPr>
              <a:t>Generalmente a través de OAuth (Open </a:t>
            </a:r>
            <a:r>
              <a:rPr lang="es-ES" sz="1400" dirty="0" err="1">
                <a:solidFill>
                  <a:schemeClr val="dk1"/>
                </a:solidFill>
              </a:rPr>
              <a:t>Authorization</a:t>
            </a:r>
            <a:r>
              <a:rPr lang="es-ES" sz="1400" dirty="0">
                <a:solidFill>
                  <a:schemeClr val="dk1"/>
                </a:solidFill>
              </a:rPr>
              <a:t>), un protocolo de autenticación de </a:t>
            </a:r>
            <a:r>
              <a:rPr lang="es-ES" sz="1400" dirty="0" err="1">
                <a:solidFill>
                  <a:schemeClr val="dk1"/>
                </a:solidFill>
              </a:rPr>
              <a:t>APIs</a:t>
            </a:r>
            <a:r>
              <a:rPr lang="es-ES" sz="1400" dirty="0">
                <a:solidFill>
                  <a:schemeClr val="dk1"/>
                </a:solidFill>
              </a:rPr>
              <a:t>.</a:t>
            </a:r>
          </a:p>
          <a:p>
            <a:pPr marL="1200150" lvl="2" indent="-285750" algn="just">
              <a:buClr>
                <a:schemeClr val="dk1"/>
              </a:buClr>
              <a:buSzPts val="1100"/>
            </a:pPr>
            <a:r>
              <a:rPr lang="es-ES" dirty="0">
                <a:solidFill>
                  <a:schemeClr val="dk1"/>
                </a:solidFill>
              </a:rPr>
              <a:t>O mediante algún sistema más sencillo de registro</a:t>
            </a:r>
          </a:p>
          <a:p>
            <a:pPr marL="742950" lvl="1" indent="-285750" algn="just">
              <a:buClr>
                <a:schemeClr val="dk1"/>
              </a:buClr>
              <a:buSzPts val="1100"/>
            </a:pPr>
            <a:r>
              <a:rPr lang="es-ES" sz="1400" dirty="0">
                <a:solidFill>
                  <a:schemeClr val="dk1"/>
                </a:solidFill>
              </a:rPr>
              <a:t>Complica las invocaciones a la API (sobre todo de manera ‘manual’)</a:t>
            </a:r>
          </a:p>
          <a:p>
            <a:pPr marL="742950" lvl="1" indent="-285750" algn="just">
              <a:buClr>
                <a:schemeClr val="dk1"/>
              </a:buClr>
              <a:buSzPts val="1100"/>
            </a:pPr>
            <a:r>
              <a:rPr lang="es-ES" sz="1400" dirty="0">
                <a:solidFill>
                  <a:schemeClr val="dk1"/>
                </a:solidFill>
              </a:rPr>
              <a:t>Mejora la seguridad de los servidores de servicios web</a:t>
            </a:r>
            <a:endParaRPr sz="1400" dirty="0">
              <a:solidFill>
                <a:schemeClr val="dk1"/>
              </a:solidFill>
            </a:endParaRPr>
          </a:p>
        </p:txBody>
      </p:sp>
    </p:spTree>
    <p:extLst>
      <p:ext uri="{BB962C8B-B14F-4D97-AF65-F5344CB8AC3E}">
        <p14:creationId xmlns:p14="http://schemas.microsoft.com/office/powerpoint/2010/main" val="550346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Navegadores</a:t>
            </a:r>
            <a:endParaRPr dirty="0"/>
          </a:p>
        </p:txBody>
      </p:sp>
      <p:sp>
        <p:nvSpPr>
          <p:cNvPr id="2" name="Google Shape;192;p31">
            <a:extLst>
              <a:ext uri="{FF2B5EF4-FFF2-40B4-BE49-F238E27FC236}">
                <a16:creationId xmlns:a16="http://schemas.microsoft.com/office/drawing/2014/main" id="{79F59601-B55F-0307-DD2C-9B220E6D5A0C}"/>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Antes hemos invocado servicios directamente desde un navegador web</a:t>
            </a:r>
          </a:p>
          <a:p>
            <a:pPr marL="742950" lvl="1" indent="-285750" algn="just">
              <a:buClr>
                <a:schemeClr val="dk1"/>
              </a:buClr>
              <a:buSzPts val="1100"/>
            </a:pPr>
            <a:r>
              <a:rPr lang="es-ES" sz="1400" dirty="0">
                <a:solidFill>
                  <a:schemeClr val="dk1"/>
                </a:solidFill>
              </a:rPr>
              <a:t>Al ser </a:t>
            </a:r>
            <a:r>
              <a:rPr lang="es-ES" sz="1400" dirty="0" err="1">
                <a:solidFill>
                  <a:schemeClr val="dk1"/>
                </a:solidFill>
              </a:rPr>
              <a:t>URLs</a:t>
            </a:r>
            <a:r>
              <a:rPr lang="es-ES" sz="1400" dirty="0">
                <a:solidFill>
                  <a:schemeClr val="dk1"/>
                </a:solidFill>
              </a:rPr>
              <a:t>, es posible siempre que sean servicios GET</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dirty="0">
                <a:solidFill>
                  <a:schemeClr val="dk1"/>
                </a:solidFill>
              </a:rPr>
              <a:t>Ejemplos: </a:t>
            </a:r>
            <a:r>
              <a:rPr lang="es-ES" sz="1400" dirty="0" err="1">
                <a:solidFill>
                  <a:schemeClr val="dk1"/>
                </a:solidFill>
              </a:rPr>
              <a:t>The</a:t>
            </a:r>
            <a:r>
              <a:rPr lang="es-ES" sz="1400" dirty="0">
                <a:solidFill>
                  <a:schemeClr val="dk1"/>
                </a:solidFill>
              </a:rPr>
              <a:t> Cat API</a:t>
            </a:r>
          </a:p>
          <a:p>
            <a:pPr marL="742950" lvl="1" indent="-285750" algn="just">
              <a:buClr>
                <a:schemeClr val="dk1"/>
              </a:buClr>
              <a:buSzPts val="1100"/>
            </a:pPr>
            <a:r>
              <a:rPr lang="es-ES" sz="1400" dirty="0">
                <a:solidFill>
                  <a:schemeClr val="dk1"/>
                </a:solidFill>
                <a:hlinkClick r:id="rId3"/>
              </a:rPr>
              <a:t>http://thecatapi.com/docs.html</a:t>
            </a:r>
            <a:endParaRPr lang="es-ES" sz="1400" dirty="0">
              <a:solidFill>
                <a:schemeClr val="dk1"/>
              </a:solidFill>
            </a:endParaRPr>
          </a:p>
          <a:p>
            <a:pPr marL="742950" lvl="1" indent="-285750" algn="just">
              <a:buClr>
                <a:schemeClr val="dk1"/>
              </a:buClr>
              <a:buSzPts val="1100"/>
            </a:pPr>
            <a:r>
              <a:rPr lang="es-ES" sz="1400" dirty="0">
                <a:solidFill>
                  <a:schemeClr val="dk1"/>
                </a:solidFill>
              </a:rPr>
              <a:t>Obtener un </a:t>
            </a:r>
            <a:r>
              <a:rPr lang="es-ES" sz="1400" dirty="0" err="1">
                <a:solidFill>
                  <a:schemeClr val="dk1"/>
                </a:solidFill>
              </a:rPr>
              <a:t>xml</a:t>
            </a:r>
            <a:r>
              <a:rPr lang="es-ES" sz="1400" dirty="0">
                <a:solidFill>
                  <a:schemeClr val="dk1"/>
                </a:solidFill>
              </a:rPr>
              <a:t> con 20 gatos aleatorios:</a:t>
            </a:r>
          </a:p>
          <a:p>
            <a:pPr marL="1200150" lvl="2" indent="-285750" algn="just">
              <a:buClr>
                <a:schemeClr val="dk1"/>
              </a:buClr>
              <a:buSzPts val="1100"/>
            </a:pPr>
            <a:r>
              <a:rPr lang="es-ES" sz="1200" dirty="0">
                <a:solidFill>
                  <a:schemeClr val="dk1"/>
                </a:solidFill>
                <a:hlinkClick r:id="rId4"/>
              </a:rPr>
              <a:t>http://thecatapi.com/api/images/get?format=xml&amp;results_per_page=20</a:t>
            </a:r>
            <a:r>
              <a:rPr lang="es-ES" sz="1200" dirty="0">
                <a:solidFill>
                  <a:schemeClr val="dk1"/>
                </a:solidFill>
              </a:rPr>
              <a:t> </a:t>
            </a:r>
            <a:endParaRPr lang="es-ES" sz="1600" dirty="0">
              <a:solidFill>
                <a:schemeClr val="dk1"/>
              </a:solidFill>
            </a:endParaRPr>
          </a:p>
          <a:p>
            <a:pPr marL="742950" lvl="1" indent="-285750" algn="just">
              <a:buClr>
                <a:schemeClr val="dk1"/>
              </a:buClr>
              <a:buSzPts val="1100"/>
            </a:pPr>
            <a:r>
              <a:rPr lang="es-ES" sz="1400" dirty="0">
                <a:solidFill>
                  <a:schemeClr val="dk1"/>
                </a:solidFill>
              </a:rPr>
              <a:t>Obtener un gif aleatorio (sólo la fuente)</a:t>
            </a:r>
          </a:p>
          <a:p>
            <a:pPr marL="1200150" lvl="2" indent="-285750" algn="just">
              <a:buClr>
                <a:schemeClr val="dk1"/>
              </a:buClr>
              <a:buSzPts val="1100"/>
            </a:pPr>
            <a:r>
              <a:rPr lang="es-ES" sz="1200" dirty="0">
                <a:solidFill>
                  <a:schemeClr val="dk1"/>
                </a:solidFill>
                <a:hlinkClick r:id="rId5"/>
              </a:rPr>
              <a:t>http://thecatapi.com/api/images/get?format=src&amp;type=gif</a:t>
            </a:r>
            <a:r>
              <a:rPr lang="es-ES" sz="1200" dirty="0">
                <a:solidFill>
                  <a:schemeClr val="dk1"/>
                </a:solidFill>
              </a:rPr>
              <a:t> </a:t>
            </a:r>
          </a:p>
        </p:txBody>
      </p:sp>
    </p:spTree>
    <p:extLst>
      <p:ext uri="{BB962C8B-B14F-4D97-AF65-F5344CB8AC3E}">
        <p14:creationId xmlns:p14="http://schemas.microsoft.com/office/powerpoint/2010/main" val="3642341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cURL</a:t>
            </a:r>
            <a:endParaRPr dirty="0"/>
          </a:p>
        </p:txBody>
      </p:sp>
      <p:sp>
        <p:nvSpPr>
          <p:cNvPr id="2" name="Google Shape;192;p31">
            <a:extLst>
              <a:ext uri="{FF2B5EF4-FFF2-40B4-BE49-F238E27FC236}">
                <a16:creationId xmlns:a16="http://schemas.microsoft.com/office/drawing/2014/main" id="{79F59601-B55F-0307-DD2C-9B220E6D5A0C}"/>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err="1">
                <a:solidFill>
                  <a:schemeClr val="dk1"/>
                </a:solidFill>
              </a:rPr>
              <a:t>cURL</a:t>
            </a:r>
            <a:r>
              <a:rPr lang="es-ES" sz="1400" dirty="0">
                <a:solidFill>
                  <a:schemeClr val="dk1"/>
                </a:solidFill>
              </a:rPr>
              <a:t> es una orden UNIX para intercambio de información mediante el protocolo HTTP</a:t>
            </a:r>
          </a:p>
          <a:p>
            <a:pPr marL="742950" lvl="1" indent="-285750" algn="just">
              <a:buClr>
                <a:schemeClr val="dk1"/>
              </a:buClr>
              <a:buSzPts val="1100"/>
            </a:pPr>
            <a:r>
              <a:rPr lang="es-ES" sz="1400" dirty="0">
                <a:solidFill>
                  <a:schemeClr val="dk1"/>
                </a:solidFill>
              </a:rPr>
              <a:t>Es un modo rápido y efectivo de probar servicios web manualmente</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dirty="0">
                <a:solidFill>
                  <a:schemeClr val="dk1"/>
                </a:solidFill>
              </a:rPr>
              <a:t>Sintaxis</a:t>
            </a:r>
          </a:p>
          <a:p>
            <a:pPr marL="0" indent="0" algn="just">
              <a:buClr>
                <a:schemeClr val="dk1"/>
              </a:buClr>
              <a:buSzPts val="1100"/>
              <a:buNone/>
            </a:pPr>
            <a:r>
              <a:rPr lang="es-ES" sz="1400" dirty="0">
                <a:solidFill>
                  <a:schemeClr val="dk1"/>
                </a:solidFill>
              </a:rPr>
              <a:t>	</a:t>
            </a:r>
            <a:r>
              <a:rPr lang="es-ES" sz="1400" dirty="0" err="1">
                <a:solidFill>
                  <a:schemeClr val="dk1"/>
                </a:solidFill>
              </a:rPr>
              <a:t>curl</a:t>
            </a:r>
            <a:r>
              <a:rPr lang="es-ES" sz="1400" dirty="0">
                <a:solidFill>
                  <a:schemeClr val="dk1"/>
                </a:solidFill>
              </a:rPr>
              <a:t> [opciones] '</a:t>
            </a:r>
            <a:r>
              <a:rPr lang="es-ES" sz="1400" dirty="0" err="1">
                <a:solidFill>
                  <a:schemeClr val="dk1"/>
                </a:solidFill>
              </a:rPr>
              <a:t>url</a:t>
            </a:r>
            <a:r>
              <a:rPr lang="es-ES" sz="1400" dirty="0">
                <a:solidFill>
                  <a:schemeClr val="dk1"/>
                </a:solidFill>
              </a:rPr>
              <a:t>’</a:t>
            </a:r>
          </a:p>
          <a:p>
            <a:pPr marL="0" indent="0" algn="just">
              <a:buClr>
                <a:schemeClr val="dk1"/>
              </a:buClr>
              <a:buSzPts val="1100"/>
              <a:buNone/>
            </a:pPr>
            <a:r>
              <a:rPr lang="es-ES" sz="1400" dirty="0">
                <a:solidFill>
                  <a:schemeClr val="dk1"/>
                </a:solidFill>
              </a:rPr>
              <a:t>	opciones</a:t>
            </a:r>
          </a:p>
          <a:p>
            <a:pPr marL="0" indent="0" algn="just">
              <a:buClr>
                <a:schemeClr val="dk1"/>
              </a:buClr>
              <a:buSzPts val="1100"/>
              <a:buNone/>
            </a:pPr>
            <a:r>
              <a:rPr lang="es-ES" sz="1400" dirty="0">
                <a:solidFill>
                  <a:schemeClr val="dk1"/>
                </a:solidFill>
              </a:rPr>
              <a:t>		--</a:t>
            </a:r>
            <a:r>
              <a:rPr lang="es-ES" sz="1400" dirty="0" err="1">
                <a:solidFill>
                  <a:schemeClr val="dk1"/>
                </a:solidFill>
              </a:rPr>
              <a:t>request</a:t>
            </a:r>
            <a:r>
              <a:rPr lang="es-ES" sz="1400" dirty="0">
                <a:solidFill>
                  <a:schemeClr val="dk1"/>
                </a:solidFill>
              </a:rPr>
              <a:t> 'tipo' (GET, POST, UPDATE, DELETE)</a:t>
            </a:r>
          </a:p>
          <a:p>
            <a:pPr marL="0" indent="0" algn="just">
              <a:buClr>
                <a:schemeClr val="dk1"/>
              </a:buClr>
              <a:buSzPts val="1100"/>
              <a:buNone/>
            </a:pPr>
            <a:r>
              <a:rPr lang="es-ES" sz="1400" dirty="0">
                <a:solidFill>
                  <a:schemeClr val="dk1"/>
                </a:solidFill>
              </a:rPr>
              <a:t>		--</a:t>
            </a:r>
            <a:r>
              <a:rPr lang="es-ES" sz="1400" dirty="0" err="1">
                <a:solidFill>
                  <a:schemeClr val="dk1"/>
                </a:solidFill>
              </a:rPr>
              <a:t>header</a:t>
            </a:r>
            <a:r>
              <a:rPr lang="es-ES" sz="1400" dirty="0">
                <a:solidFill>
                  <a:schemeClr val="dk1"/>
                </a:solidFill>
              </a:rPr>
              <a:t> 'cabecera’</a:t>
            </a:r>
          </a:p>
          <a:p>
            <a:pPr marL="0" indent="0" algn="just">
              <a:buClr>
                <a:schemeClr val="dk1"/>
              </a:buClr>
              <a:buSzPts val="1100"/>
              <a:buNone/>
            </a:pPr>
            <a:r>
              <a:rPr lang="es-ES" sz="1400" dirty="0">
                <a:solidFill>
                  <a:schemeClr val="dk1"/>
                </a:solidFill>
              </a:rPr>
              <a:t>		-k evita uso de certificados</a:t>
            </a:r>
          </a:p>
          <a:p>
            <a:pPr marL="0" indent="0" algn="just">
              <a:buClr>
                <a:schemeClr val="dk1"/>
              </a:buClr>
              <a:buSzPts val="1100"/>
              <a:buNone/>
            </a:pPr>
            <a:r>
              <a:rPr lang="es-ES" sz="1400" dirty="0">
                <a:solidFill>
                  <a:schemeClr val="dk1"/>
                </a:solidFill>
              </a:rPr>
              <a:t>		--data 'datos adicionales’</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dirty="0">
                <a:solidFill>
                  <a:schemeClr val="dk1"/>
                </a:solidFill>
              </a:rPr>
              <a:t>ejemplo: </a:t>
            </a:r>
            <a:r>
              <a:rPr lang="en-US" sz="1400" dirty="0">
                <a:solidFill>
                  <a:schemeClr val="dk1"/>
                </a:solidFill>
              </a:rPr>
              <a:t>curl https://api.thecatapi.com/v1/images/search</a:t>
            </a:r>
            <a:r>
              <a:rPr lang="es-ES" sz="1400" dirty="0">
                <a:solidFill>
                  <a:schemeClr val="dk1"/>
                </a:solidFill>
              </a:rPr>
              <a:t> </a:t>
            </a:r>
          </a:p>
        </p:txBody>
      </p:sp>
    </p:spTree>
    <p:extLst>
      <p:ext uri="{BB962C8B-B14F-4D97-AF65-F5344CB8AC3E}">
        <p14:creationId xmlns:p14="http://schemas.microsoft.com/office/powerpoint/2010/main" val="416435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Postman</a:t>
            </a:r>
            <a:endParaRPr dirty="0"/>
          </a:p>
        </p:txBody>
      </p:sp>
      <p:sp>
        <p:nvSpPr>
          <p:cNvPr id="2" name="Google Shape;192;p31">
            <a:extLst>
              <a:ext uri="{FF2B5EF4-FFF2-40B4-BE49-F238E27FC236}">
                <a16:creationId xmlns:a16="http://schemas.microsoft.com/office/drawing/2014/main" id="{79F59601-B55F-0307-DD2C-9B220E6D5A0C}"/>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algn="just">
              <a:buClr>
                <a:schemeClr val="dk1"/>
              </a:buClr>
              <a:buSzPts val="1100"/>
            </a:pPr>
            <a:r>
              <a:rPr lang="es-ES" sz="1400" dirty="0">
                <a:solidFill>
                  <a:schemeClr val="dk1"/>
                </a:solidFill>
              </a:rPr>
              <a:t>Aplicación para desarrollo de </a:t>
            </a:r>
            <a:r>
              <a:rPr lang="es-ES" sz="1400" dirty="0" err="1">
                <a:solidFill>
                  <a:schemeClr val="dk1"/>
                </a:solidFill>
              </a:rPr>
              <a:t>APIs</a:t>
            </a:r>
            <a:endParaRPr lang="es-ES" sz="1400" dirty="0">
              <a:solidFill>
                <a:schemeClr val="dk1"/>
              </a:solidFill>
            </a:endParaRPr>
          </a:p>
          <a:p>
            <a:pPr lvl="1" algn="just">
              <a:buClr>
                <a:schemeClr val="dk1"/>
              </a:buClr>
              <a:buSzPts val="1100"/>
            </a:pPr>
            <a:r>
              <a:rPr lang="es-CO" sz="1400" dirty="0">
                <a:solidFill>
                  <a:schemeClr val="dk1"/>
                </a:solidFill>
              </a:rPr>
              <a:t>Open </a:t>
            </a:r>
            <a:r>
              <a:rPr lang="es-CO" sz="1400" dirty="0" err="1">
                <a:solidFill>
                  <a:schemeClr val="dk1"/>
                </a:solidFill>
              </a:rPr>
              <a:t>source</a:t>
            </a:r>
            <a:endParaRPr lang="es-CO" sz="1400" dirty="0">
              <a:solidFill>
                <a:schemeClr val="dk1"/>
              </a:solidFill>
            </a:endParaRPr>
          </a:p>
          <a:p>
            <a:pPr lvl="1" algn="just">
              <a:buClr>
                <a:schemeClr val="dk1"/>
              </a:buClr>
              <a:buSzPts val="1100"/>
            </a:pPr>
            <a:r>
              <a:rPr lang="es-ES" sz="1400" dirty="0">
                <a:solidFill>
                  <a:schemeClr val="dk1"/>
                </a:solidFill>
              </a:rPr>
              <a:t>Testeo similar a </a:t>
            </a:r>
            <a:r>
              <a:rPr lang="es-ES" sz="1400" dirty="0" err="1">
                <a:solidFill>
                  <a:schemeClr val="dk1"/>
                </a:solidFill>
              </a:rPr>
              <a:t>cURL</a:t>
            </a:r>
            <a:r>
              <a:rPr lang="es-ES" sz="1400" dirty="0">
                <a:solidFill>
                  <a:schemeClr val="dk1"/>
                </a:solidFill>
              </a:rPr>
              <a:t> pero en GUI</a:t>
            </a:r>
          </a:p>
          <a:p>
            <a:pPr lvl="1" algn="just">
              <a:buClr>
                <a:schemeClr val="dk1"/>
              </a:buClr>
              <a:buSzPts val="1100"/>
            </a:pPr>
            <a:r>
              <a:rPr lang="es-CO" sz="1400" dirty="0">
                <a:solidFill>
                  <a:schemeClr val="dk1"/>
                </a:solidFill>
              </a:rPr>
              <a:t>https://www.getpostman.com</a:t>
            </a:r>
            <a:endParaRPr lang="es-ES" sz="1400" dirty="0">
              <a:solidFill>
                <a:schemeClr val="dk1"/>
              </a:solidFill>
            </a:endParaRPr>
          </a:p>
        </p:txBody>
      </p:sp>
    </p:spTree>
    <p:extLst>
      <p:ext uri="{BB962C8B-B14F-4D97-AF65-F5344CB8AC3E}">
        <p14:creationId xmlns:p14="http://schemas.microsoft.com/office/powerpoint/2010/main" val="377243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sp>
        <p:nvSpPr>
          <p:cNvPr id="192" name="Google Shape;192;p31"/>
          <p:cNvSpPr txBox="1">
            <a:spLocks noGrp="1"/>
          </p:cNvSpPr>
          <p:nvPr>
            <p:ph type="body" idx="1"/>
          </p:nvPr>
        </p:nvSpPr>
        <p:spPr>
          <a:xfrm>
            <a:off x="2461159" y="1094198"/>
            <a:ext cx="4221632" cy="82167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Subrutinas, funciones o procedimientos que ofrece una biblioteca utilizados por otro software como una capa de abstracción</a:t>
            </a:r>
          </a:p>
        </p:txBody>
      </p:sp>
      <p:pic>
        <p:nvPicPr>
          <p:cNvPr id="1026" name="Picture 2" descr="What is an API (Application Programming Interface)? - GeeksforGeeks">
            <a:extLst>
              <a:ext uri="{FF2B5EF4-FFF2-40B4-BE49-F238E27FC236}">
                <a16:creationId xmlns:a16="http://schemas.microsoft.com/office/drawing/2014/main" id="{A6AFC395-544A-A5F3-9ACD-77AAE6A332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571" y="2053319"/>
            <a:ext cx="5950858" cy="2796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pic>
        <p:nvPicPr>
          <p:cNvPr id="5" name="Imagen 4">
            <a:extLst>
              <a:ext uri="{FF2B5EF4-FFF2-40B4-BE49-F238E27FC236}">
                <a16:creationId xmlns:a16="http://schemas.microsoft.com/office/drawing/2014/main" id="{126BEA0E-1B6F-4F10-BB97-B1461EC49347}"/>
              </a:ext>
            </a:extLst>
          </p:cNvPr>
          <p:cNvPicPr>
            <a:picLocks noChangeAspect="1"/>
          </p:cNvPicPr>
          <p:nvPr/>
        </p:nvPicPr>
        <p:blipFill rotWithShape="1">
          <a:blip r:embed="rId3"/>
          <a:srcRect r="1527"/>
          <a:stretch/>
        </p:blipFill>
        <p:spPr>
          <a:xfrm>
            <a:off x="1974157" y="1130527"/>
            <a:ext cx="5195686" cy="3294275"/>
          </a:xfrm>
          <a:prstGeom prst="rect">
            <a:avLst/>
          </a:prstGeom>
        </p:spPr>
      </p:pic>
    </p:spTree>
    <p:extLst>
      <p:ext uri="{BB962C8B-B14F-4D97-AF65-F5344CB8AC3E}">
        <p14:creationId xmlns:p14="http://schemas.microsoft.com/office/powerpoint/2010/main" val="2396993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API</a:t>
            </a:r>
            <a:endParaRPr dirty="0"/>
          </a:p>
        </p:txBody>
      </p:sp>
      <p:pic>
        <p:nvPicPr>
          <p:cNvPr id="2050" name="Picture 2">
            <a:extLst>
              <a:ext uri="{FF2B5EF4-FFF2-40B4-BE49-F238E27FC236}">
                <a16:creationId xmlns:a16="http://schemas.microsoft.com/office/drawing/2014/main" id="{2C71B14E-8F2F-00C9-2F82-8EF494DDC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009650"/>
            <a:ext cx="833437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5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¿Cómo funciona?</a:t>
            </a:r>
            <a:endParaRPr dirty="0"/>
          </a:p>
        </p:txBody>
      </p:sp>
      <p:pic>
        <p:nvPicPr>
          <p:cNvPr id="3" name="Imagen 2">
            <a:extLst>
              <a:ext uri="{FF2B5EF4-FFF2-40B4-BE49-F238E27FC236}">
                <a16:creationId xmlns:a16="http://schemas.microsoft.com/office/drawing/2014/main" id="{75D80819-B8C7-3440-6CD4-B4BE97BC3CFA}"/>
              </a:ext>
            </a:extLst>
          </p:cNvPr>
          <p:cNvPicPr>
            <a:picLocks noChangeAspect="1"/>
          </p:cNvPicPr>
          <p:nvPr/>
        </p:nvPicPr>
        <p:blipFill>
          <a:blip r:embed="rId3"/>
          <a:stretch>
            <a:fillRect/>
          </a:stretch>
        </p:blipFill>
        <p:spPr>
          <a:xfrm>
            <a:off x="1312288" y="1399721"/>
            <a:ext cx="6519373" cy="2707821"/>
          </a:xfrm>
          <a:prstGeom prst="rect">
            <a:avLst/>
          </a:prstGeom>
        </p:spPr>
      </p:pic>
    </p:spTree>
    <p:extLst>
      <p:ext uri="{BB962C8B-B14F-4D97-AF65-F5344CB8AC3E}">
        <p14:creationId xmlns:p14="http://schemas.microsoft.com/office/powerpoint/2010/main" val="216263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Ejemplos de APIs</a:t>
            </a:r>
            <a:endParaRPr dirty="0"/>
          </a:p>
        </p:txBody>
      </p:sp>
      <p:pic>
        <p:nvPicPr>
          <p:cNvPr id="4" name="Imagen 3">
            <a:extLst>
              <a:ext uri="{FF2B5EF4-FFF2-40B4-BE49-F238E27FC236}">
                <a16:creationId xmlns:a16="http://schemas.microsoft.com/office/drawing/2014/main" id="{FDF6A0F1-EC16-94E5-C959-7B7E5494D987}"/>
              </a:ext>
            </a:extLst>
          </p:cNvPr>
          <p:cNvPicPr>
            <a:picLocks noChangeAspect="1"/>
          </p:cNvPicPr>
          <p:nvPr/>
        </p:nvPicPr>
        <p:blipFill>
          <a:blip r:embed="rId3"/>
          <a:stretch>
            <a:fillRect/>
          </a:stretch>
        </p:blipFill>
        <p:spPr>
          <a:xfrm>
            <a:off x="1108075" y="1160236"/>
            <a:ext cx="5009696" cy="3686661"/>
          </a:xfrm>
          <a:prstGeom prst="rect">
            <a:avLst/>
          </a:prstGeom>
        </p:spPr>
      </p:pic>
      <p:pic>
        <p:nvPicPr>
          <p:cNvPr id="6" name="Imagen 5">
            <a:extLst>
              <a:ext uri="{FF2B5EF4-FFF2-40B4-BE49-F238E27FC236}">
                <a16:creationId xmlns:a16="http://schemas.microsoft.com/office/drawing/2014/main" id="{DB5DBCAE-082B-477F-188E-D9B928F0147A}"/>
              </a:ext>
            </a:extLst>
          </p:cNvPr>
          <p:cNvPicPr>
            <a:picLocks noChangeAspect="1"/>
          </p:cNvPicPr>
          <p:nvPr/>
        </p:nvPicPr>
        <p:blipFill>
          <a:blip r:embed="rId4"/>
          <a:stretch>
            <a:fillRect/>
          </a:stretch>
        </p:blipFill>
        <p:spPr>
          <a:xfrm>
            <a:off x="6470130" y="1160236"/>
            <a:ext cx="1868328" cy="3353253"/>
          </a:xfrm>
          <a:prstGeom prst="rect">
            <a:avLst/>
          </a:prstGeom>
        </p:spPr>
      </p:pic>
    </p:spTree>
    <p:extLst>
      <p:ext uri="{BB962C8B-B14F-4D97-AF65-F5344CB8AC3E}">
        <p14:creationId xmlns:p14="http://schemas.microsoft.com/office/powerpoint/2010/main" val="2766318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Tipos de API</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Hay muchos tipos de API.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 continuación, se muestran varios de ellos:
</a:t>
            </a:r>
          </a:p>
          <a:p>
            <a:pPr marL="285750" indent="-285750" algn="just">
              <a:buClr>
                <a:schemeClr val="dk1"/>
              </a:buClr>
              <a:buSzPts val="1100"/>
            </a:pPr>
            <a:r>
              <a:rPr lang="es-ES" sz="1400" dirty="0">
                <a:solidFill>
                  <a:schemeClr val="dk1"/>
                </a:solidFill>
              </a:rPr>
              <a:t>Por caso de uso:</a:t>
            </a:r>
          </a:p>
          <a:p>
            <a:pPr marL="742950" lvl="1" indent="-285750" algn="just">
              <a:buClr>
                <a:schemeClr val="dk1"/>
              </a:buClr>
              <a:buSzPts val="1100"/>
            </a:pPr>
            <a:r>
              <a:rPr lang="es-ES" sz="1400" dirty="0">
                <a:solidFill>
                  <a:schemeClr val="dk1"/>
                </a:solidFill>
              </a:rPr>
              <a:t>API abiertas: API disponibles públicamente que cualquiera puede utilizar para acceder a los datos de una empresa
API internas: API utilizadas dentro de una empresa/organización para comunicar información entre aplicaciones internas
API de socios: API diseñadas específicamente para desarrolladores o socios de terceros y tienen un acceso más limitado</a:t>
            </a:r>
          </a:p>
        </p:txBody>
      </p:sp>
    </p:spTree>
    <p:extLst>
      <p:ext uri="{BB962C8B-B14F-4D97-AF65-F5344CB8AC3E}">
        <p14:creationId xmlns:p14="http://schemas.microsoft.com/office/powerpoint/2010/main" val="1955212233"/>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1731</TotalTime>
  <Words>1943</Words>
  <Application>Microsoft Office PowerPoint</Application>
  <PresentationFormat>Presentación en pantalla (16:9)</PresentationFormat>
  <Paragraphs>184</Paragraphs>
  <Slides>36</Slides>
  <Notes>36</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36</vt:i4>
      </vt:variant>
    </vt:vector>
  </HeadingPairs>
  <TitlesOfParts>
    <vt:vector size="49" baseType="lpstr">
      <vt:lpstr>Neutra Text</vt:lpstr>
      <vt:lpstr>DejaVuSerif</vt:lpstr>
      <vt:lpstr>Barlow</vt:lpstr>
      <vt:lpstr>Neuemontreal</vt:lpstr>
      <vt:lpstr>Montserrat</vt:lpstr>
      <vt:lpstr>Proxima Nova</vt:lpstr>
      <vt:lpstr>-apple-system</vt:lpstr>
      <vt:lpstr>Proxima Nova Semibold</vt:lpstr>
      <vt:lpstr>Arial</vt:lpstr>
      <vt:lpstr>Calibri</vt:lpstr>
      <vt:lpstr>source-serif-pro</vt:lpstr>
      <vt:lpstr>Management Consulting Toolkit by Slidesgo</vt:lpstr>
      <vt:lpstr>Slidesgo Final Pages</vt:lpstr>
      <vt:lpstr>Presentación de PowerPoint</vt:lpstr>
      <vt:lpstr>API</vt:lpstr>
      <vt:lpstr>API</vt:lpstr>
      <vt:lpstr>API</vt:lpstr>
      <vt:lpstr>API</vt:lpstr>
      <vt:lpstr>API</vt:lpstr>
      <vt:lpstr>¿Cómo funciona?</vt:lpstr>
      <vt:lpstr>Ejemplos de APIs</vt:lpstr>
      <vt:lpstr>Tipos de API</vt:lpstr>
      <vt:lpstr>Tipos de API</vt:lpstr>
      <vt:lpstr>Tipos de API</vt:lpstr>
      <vt:lpstr>Presentación de PowerPoint</vt:lpstr>
      <vt:lpstr>Presentación de PowerPoint</vt:lpstr>
      <vt:lpstr>Servicio web</vt:lpstr>
      <vt:lpstr>Servicio web: estandares empleados</vt:lpstr>
      <vt:lpstr>SOAP: Simple Object Access Protocol</vt:lpstr>
      <vt:lpstr>SOAP: Simple Object Access Protocol</vt:lpstr>
      <vt:lpstr>REST: Representational State Transfer</vt:lpstr>
      <vt:lpstr>REST: Representational State Transfer</vt:lpstr>
      <vt:lpstr>REST: Representational State Transfer</vt:lpstr>
      <vt:lpstr>REST</vt:lpstr>
      <vt:lpstr>REST: URI</vt:lpstr>
      <vt:lpstr>REST: URI</vt:lpstr>
      <vt:lpstr>REST: Recurso</vt:lpstr>
      <vt:lpstr>REST</vt:lpstr>
      <vt:lpstr>SOAP vs REST</vt:lpstr>
      <vt:lpstr>JSON</vt:lpstr>
      <vt:lpstr>JSON</vt:lpstr>
      <vt:lpstr>JSON</vt:lpstr>
      <vt:lpstr>Uso de los servicios web</vt:lpstr>
      <vt:lpstr>Uso de los servicios web</vt:lpstr>
      <vt:lpstr>Autenticación</vt:lpstr>
      <vt:lpstr>Navegadores</vt:lpstr>
      <vt:lpstr>cURL</vt:lpstr>
      <vt:lpstr>Postman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2</cp:revision>
  <dcterms:modified xsi:type="dcterms:W3CDTF">2023-10-19T01:11:38Z</dcterms:modified>
</cp:coreProperties>
</file>